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notesMasterIdLst>
    <p:notesMasterId r:id="rId25"/>
  </p:notesMasterIdLst>
  <p:sldIdLst>
    <p:sldId id="419" r:id="rId2"/>
    <p:sldId id="335" r:id="rId3"/>
    <p:sldId id="418" r:id="rId4"/>
    <p:sldId id="410" r:id="rId5"/>
    <p:sldId id="411" r:id="rId6"/>
    <p:sldId id="413" r:id="rId7"/>
    <p:sldId id="412" r:id="rId8"/>
    <p:sldId id="414" r:id="rId9"/>
    <p:sldId id="415" r:id="rId10"/>
    <p:sldId id="416" r:id="rId11"/>
    <p:sldId id="426" r:id="rId12"/>
    <p:sldId id="425" r:id="rId13"/>
    <p:sldId id="427" r:id="rId14"/>
    <p:sldId id="417" r:id="rId15"/>
    <p:sldId id="420" r:id="rId16"/>
    <p:sldId id="421" r:id="rId17"/>
    <p:sldId id="422" r:id="rId18"/>
    <p:sldId id="423" r:id="rId19"/>
    <p:sldId id="349" r:id="rId20"/>
    <p:sldId id="429" r:id="rId21"/>
    <p:sldId id="428" r:id="rId22"/>
    <p:sldId id="424" r:id="rId23"/>
    <p:sldId id="336" r:id="rId24"/>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5" autoAdjust="0"/>
    <p:restoredTop sz="88575" autoAdjust="0"/>
  </p:normalViewPr>
  <p:slideViewPr>
    <p:cSldViewPr snapToGrid="0">
      <p:cViewPr varScale="1">
        <p:scale>
          <a:sx n="91" d="100"/>
          <a:sy n="91" d="100"/>
        </p:scale>
        <p:origin x="17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o" userId="caf5cbaf-57fd-4f2f-9ee2-68aa5f24d0c7" providerId="ADAL" clId="{C9281B85-6FFC-4AFF-9584-06DD6F5AF9C3}"/>
    <pc:docChg chg="undo custSel addSld delSld modSld">
      <pc:chgData name="Michael Lo" userId="caf5cbaf-57fd-4f2f-9ee2-68aa5f24d0c7" providerId="ADAL" clId="{C9281B85-6FFC-4AFF-9584-06DD6F5AF9C3}" dt="2024-10-22T21:02:25.951" v="3629" actId="6549"/>
      <pc:docMkLst>
        <pc:docMk/>
      </pc:docMkLst>
      <pc:sldChg chg="delSp add del mod delAnim">
        <pc:chgData name="Michael Lo" userId="caf5cbaf-57fd-4f2f-9ee2-68aa5f24d0c7" providerId="ADAL" clId="{C9281B85-6FFC-4AFF-9584-06DD6F5AF9C3}" dt="2024-10-22T18:09:56.114" v="542" actId="47"/>
        <pc:sldMkLst>
          <pc:docMk/>
          <pc:sldMk cId="2738309786" sldId="291"/>
        </pc:sldMkLst>
      </pc:sldChg>
      <pc:sldChg chg="delSp modSp add del mod delAnim">
        <pc:chgData name="Michael Lo" userId="caf5cbaf-57fd-4f2f-9ee2-68aa5f24d0c7" providerId="ADAL" clId="{C9281B85-6FFC-4AFF-9584-06DD6F5AF9C3}" dt="2024-10-22T19:59:03.866" v="2348" actId="47"/>
        <pc:sldMkLst>
          <pc:docMk/>
          <pc:sldMk cId="2623339369" sldId="300"/>
        </pc:sldMkLst>
      </pc:sldChg>
      <pc:sldChg chg="modSp add del mod">
        <pc:chgData name="Michael Lo" userId="caf5cbaf-57fd-4f2f-9ee2-68aa5f24d0c7" providerId="ADAL" clId="{C9281B85-6FFC-4AFF-9584-06DD6F5AF9C3}" dt="2024-10-22T19:52:32.687" v="1891" actId="47"/>
        <pc:sldMkLst>
          <pc:docMk/>
          <pc:sldMk cId="593152601" sldId="308"/>
        </pc:sldMkLst>
      </pc:sldChg>
      <pc:sldChg chg="modSp del mod">
        <pc:chgData name="Michael Lo" userId="caf5cbaf-57fd-4f2f-9ee2-68aa5f24d0c7" providerId="ADAL" clId="{C9281B85-6FFC-4AFF-9584-06DD6F5AF9C3}" dt="2024-10-22T17:58:00.799" v="237" actId="47"/>
        <pc:sldMkLst>
          <pc:docMk/>
          <pc:sldMk cId="3308855741" sldId="311"/>
        </pc:sldMkLst>
      </pc:sldChg>
      <pc:sldChg chg="modSp mod">
        <pc:chgData name="Michael Lo" userId="caf5cbaf-57fd-4f2f-9ee2-68aa5f24d0c7" providerId="ADAL" clId="{C9281B85-6FFC-4AFF-9584-06DD6F5AF9C3}" dt="2024-10-22T20:22:01.839" v="3223" actId="20577"/>
        <pc:sldMkLst>
          <pc:docMk/>
          <pc:sldMk cId="228651437" sldId="350"/>
        </pc:sldMkLst>
      </pc:sldChg>
      <pc:sldChg chg="modSp mod modAnim">
        <pc:chgData name="Michael Lo" userId="caf5cbaf-57fd-4f2f-9ee2-68aa5f24d0c7" providerId="ADAL" clId="{C9281B85-6FFC-4AFF-9584-06DD6F5AF9C3}" dt="2024-10-22T20:35:23.826" v="3628" actId="20577"/>
        <pc:sldMkLst>
          <pc:docMk/>
          <pc:sldMk cId="2431132785" sldId="409"/>
        </pc:sldMkLst>
      </pc:sldChg>
      <pc:sldChg chg="modSp">
        <pc:chgData name="Michael Lo" userId="caf5cbaf-57fd-4f2f-9ee2-68aa5f24d0c7" providerId="ADAL" clId="{C9281B85-6FFC-4AFF-9584-06DD6F5AF9C3}" dt="2024-10-22T17:53:09.488" v="194" actId="20577"/>
        <pc:sldMkLst>
          <pc:docMk/>
          <pc:sldMk cId="4146410821" sldId="411"/>
        </pc:sldMkLst>
      </pc:sldChg>
      <pc:sldChg chg="addSp modSp mod modAnim modNotesTx">
        <pc:chgData name="Michael Lo" userId="caf5cbaf-57fd-4f2f-9ee2-68aa5f24d0c7" providerId="ADAL" clId="{C9281B85-6FFC-4AFF-9584-06DD6F5AF9C3}" dt="2024-10-22T19:35:37.671" v="1856" actId="20577"/>
        <pc:sldMkLst>
          <pc:docMk/>
          <pc:sldMk cId="3516329082" sldId="414"/>
        </pc:sldMkLst>
      </pc:sldChg>
      <pc:sldChg chg="addSp modSp mod modAnim modNotesTx">
        <pc:chgData name="Michael Lo" userId="caf5cbaf-57fd-4f2f-9ee2-68aa5f24d0c7" providerId="ADAL" clId="{C9281B85-6FFC-4AFF-9584-06DD6F5AF9C3}" dt="2024-10-22T20:07:44.210" v="2950" actId="20577"/>
        <pc:sldMkLst>
          <pc:docMk/>
          <pc:sldMk cId="2457463055" sldId="416"/>
        </pc:sldMkLst>
      </pc:sldChg>
      <pc:sldChg chg="addSp delSp modSp add mod delAnim modAnim">
        <pc:chgData name="Michael Lo" userId="caf5cbaf-57fd-4f2f-9ee2-68aa5f24d0c7" providerId="ADAL" clId="{C9281B85-6FFC-4AFF-9584-06DD6F5AF9C3}" dt="2024-10-22T17:58:55.493" v="243"/>
        <pc:sldMkLst>
          <pc:docMk/>
          <pc:sldMk cId="2448979889" sldId="418"/>
        </pc:sldMkLst>
      </pc:sldChg>
      <pc:sldChg chg="modSp add del mod">
        <pc:chgData name="Michael Lo" userId="caf5cbaf-57fd-4f2f-9ee2-68aa5f24d0c7" providerId="ADAL" clId="{C9281B85-6FFC-4AFF-9584-06DD6F5AF9C3}" dt="2024-10-22T20:22:06.446" v="3224" actId="47"/>
        <pc:sldMkLst>
          <pc:docMk/>
          <pc:sldMk cId="1671353358" sldId="419"/>
        </pc:sldMkLst>
      </pc:sldChg>
      <pc:sldChg chg="modSp add mod modAnim">
        <pc:chgData name="Michael Lo" userId="caf5cbaf-57fd-4f2f-9ee2-68aa5f24d0c7" providerId="ADAL" clId="{C9281B85-6FFC-4AFF-9584-06DD6F5AF9C3}" dt="2024-10-22T21:02:25.951" v="3629" actId="6549"/>
        <pc:sldMkLst>
          <pc:docMk/>
          <pc:sldMk cId="2960644079" sldId="419"/>
        </pc:sldMkLst>
      </pc:sldChg>
    </pc:docChg>
  </pc:docChgLst>
  <pc:docChgLst>
    <pc:chgData name="Michael Lo" userId="caf5cbaf-57fd-4f2f-9ee2-68aa5f24d0c7" providerId="ADAL" clId="{D1120BA3-2063-4F38-83BD-F8F7F5DD4C86}"/>
    <pc:docChg chg="modSld">
      <pc:chgData name="Michael Lo" userId="caf5cbaf-57fd-4f2f-9ee2-68aa5f24d0c7" providerId="ADAL" clId="{D1120BA3-2063-4F38-83BD-F8F7F5DD4C86}" dt="2024-11-19T22:46:05.175" v="0" actId="115"/>
      <pc:docMkLst>
        <pc:docMk/>
      </pc:docMkLst>
      <pc:sldChg chg="modSp">
        <pc:chgData name="Michael Lo" userId="caf5cbaf-57fd-4f2f-9ee2-68aa5f24d0c7" providerId="ADAL" clId="{D1120BA3-2063-4F38-83BD-F8F7F5DD4C86}" dt="2024-11-19T22:46:05.175" v="0" actId="115"/>
        <pc:sldMkLst>
          <pc:docMk/>
          <pc:sldMk cId="4054691758" sldId="425"/>
        </pc:sldMkLst>
      </pc:sldChg>
    </pc:docChg>
  </pc:docChgLst>
  <pc:docChgLst>
    <pc:chgData name="Michael Lo" userId="caf5cbaf-57fd-4f2f-9ee2-68aa5f24d0c7" providerId="ADAL" clId="{6FBCF64D-ABCA-452D-8167-7E5B490286B2}"/>
    <pc:docChg chg="undo custSel addSld delSld modSld sldOrd">
      <pc:chgData name="Michael Lo" userId="caf5cbaf-57fd-4f2f-9ee2-68aa5f24d0c7" providerId="ADAL" clId="{6FBCF64D-ABCA-452D-8167-7E5B490286B2}" dt="2024-10-10T12:38:36.012" v="9069"/>
      <pc:docMkLst>
        <pc:docMk/>
      </pc:docMkLst>
      <pc:sldChg chg="modSp mod">
        <pc:chgData name="Michael Lo" userId="caf5cbaf-57fd-4f2f-9ee2-68aa5f24d0c7" providerId="ADAL" clId="{6FBCF64D-ABCA-452D-8167-7E5B490286B2}" dt="2024-10-09T13:44:08.996" v="57" actId="20577"/>
        <pc:sldMkLst>
          <pc:docMk/>
          <pc:sldMk cId="641314384" sldId="335"/>
        </pc:sldMkLst>
      </pc:sldChg>
      <pc:sldChg chg="modSp mod">
        <pc:chgData name="Michael Lo" userId="caf5cbaf-57fd-4f2f-9ee2-68aa5f24d0c7" providerId="ADAL" clId="{6FBCF64D-ABCA-452D-8167-7E5B490286B2}" dt="2024-10-10T12:36:51.441" v="9057" actId="6549"/>
        <pc:sldMkLst>
          <pc:docMk/>
          <pc:sldMk cId="228651437" sldId="350"/>
        </pc:sldMkLst>
      </pc:sldChg>
      <pc:sldChg chg="add del">
        <pc:chgData name="Michael Lo" userId="caf5cbaf-57fd-4f2f-9ee2-68aa5f24d0c7" providerId="ADAL" clId="{6FBCF64D-ABCA-452D-8167-7E5B490286B2}" dt="2024-10-10T04:46:06.173" v="1937" actId="47"/>
        <pc:sldMkLst>
          <pc:docMk/>
          <pc:sldMk cId="1337021646" sldId="360"/>
        </pc:sldMkLst>
      </pc:sldChg>
      <pc:sldChg chg="add del">
        <pc:chgData name="Michael Lo" userId="caf5cbaf-57fd-4f2f-9ee2-68aa5f24d0c7" providerId="ADAL" clId="{6FBCF64D-ABCA-452D-8167-7E5B490286B2}" dt="2024-10-10T04:47:57.191" v="2002" actId="47"/>
        <pc:sldMkLst>
          <pc:docMk/>
          <pc:sldMk cId="1402888662" sldId="361"/>
        </pc:sldMkLst>
      </pc:sldChg>
      <pc:sldChg chg="del">
        <pc:chgData name="Michael Lo" userId="caf5cbaf-57fd-4f2f-9ee2-68aa5f24d0c7" providerId="ADAL" clId="{6FBCF64D-ABCA-452D-8167-7E5B490286B2}" dt="2024-10-09T13:44:16.353" v="58" actId="47"/>
        <pc:sldMkLst>
          <pc:docMk/>
          <pc:sldMk cId="187951108" sldId="383"/>
        </pc:sldMkLst>
      </pc:sldChg>
      <pc:sldChg chg="del">
        <pc:chgData name="Michael Lo" userId="caf5cbaf-57fd-4f2f-9ee2-68aa5f24d0c7" providerId="ADAL" clId="{6FBCF64D-ABCA-452D-8167-7E5B490286B2}" dt="2024-10-09T13:44:19.424" v="59" actId="47"/>
        <pc:sldMkLst>
          <pc:docMk/>
          <pc:sldMk cId="3230430266" sldId="384"/>
        </pc:sldMkLst>
      </pc:sldChg>
      <pc:sldChg chg="del">
        <pc:chgData name="Michael Lo" userId="caf5cbaf-57fd-4f2f-9ee2-68aa5f24d0c7" providerId="ADAL" clId="{6FBCF64D-ABCA-452D-8167-7E5B490286B2}" dt="2024-10-09T13:44:21.876" v="62" actId="47"/>
        <pc:sldMkLst>
          <pc:docMk/>
          <pc:sldMk cId="935711978" sldId="390"/>
        </pc:sldMkLst>
      </pc:sldChg>
      <pc:sldChg chg="del">
        <pc:chgData name="Michael Lo" userId="caf5cbaf-57fd-4f2f-9ee2-68aa5f24d0c7" providerId="ADAL" clId="{6FBCF64D-ABCA-452D-8167-7E5B490286B2}" dt="2024-10-09T13:44:16.353" v="58" actId="47"/>
        <pc:sldMkLst>
          <pc:docMk/>
          <pc:sldMk cId="1478091445" sldId="392"/>
        </pc:sldMkLst>
      </pc:sldChg>
      <pc:sldChg chg="del">
        <pc:chgData name="Michael Lo" userId="caf5cbaf-57fd-4f2f-9ee2-68aa5f24d0c7" providerId="ADAL" clId="{6FBCF64D-ABCA-452D-8167-7E5B490286B2}" dt="2024-10-09T13:44:16.353" v="58" actId="47"/>
        <pc:sldMkLst>
          <pc:docMk/>
          <pc:sldMk cId="4034584239" sldId="393"/>
        </pc:sldMkLst>
      </pc:sldChg>
      <pc:sldChg chg="del">
        <pc:chgData name="Michael Lo" userId="caf5cbaf-57fd-4f2f-9ee2-68aa5f24d0c7" providerId="ADAL" clId="{6FBCF64D-ABCA-452D-8167-7E5B490286B2}" dt="2024-10-09T13:44:16.353" v="58" actId="47"/>
        <pc:sldMkLst>
          <pc:docMk/>
          <pc:sldMk cId="665503264" sldId="394"/>
        </pc:sldMkLst>
      </pc:sldChg>
      <pc:sldChg chg="del">
        <pc:chgData name="Michael Lo" userId="caf5cbaf-57fd-4f2f-9ee2-68aa5f24d0c7" providerId="ADAL" clId="{6FBCF64D-ABCA-452D-8167-7E5B490286B2}" dt="2024-10-09T13:44:16.353" v="58" actId="47"/>
        <pc:sldMkLst>
          <pc:docMk/>
          <pc:sldMk cId="934084132" sldId="395"/>
        </pc:sldMkLst>
      </pc:sldChg>
      <pc:sldChg chg="del">
        <pc:chgData name="Michael Lo" userId="caf5cbaf-57fd-4f2f-9ee2-68aa5f24d0c7" providerId="ADAL" clId="{6FBCF64D-ABCA-452D-8167-7E5B490286B2}" dt="2024-10-09T13:44:19.424" v="59" actId="47"/>
        <pc:sldMkLst>
          <pc:docMk/>
          <pc:sldMk cId="2769774089" sldId="396"/>
        </pc:sldMkLst>
      </pc:sldChg>
      <pc:sldChg chg="del">
        <pc:chgData name="Michael Lo" userId="caf5cbaf-57fd-4f2f-9ee2-68aa5f24d0c7" providerId="ADAL" clId="{6FBCF64D-ABCA-452D-8167-7E5B490286B2}" dt="2024-10-09T13:44:19.424" v="59" actId="47"/>
        <pc:sldMkLst>
          <pc:docMk/>
          <pc:sldMk cId="1980852669" sldId="397"/>
        </pc:sldMkLst>
      </pc:sldChg>
      <pc:sldChg chg="del">
        <pc:chgData name="Michael Lo" userId="caf5cbaf-57fd-4f2f-9ee2-68aa5f24d0c7" providerId="ADAL" clId="{6FBCF64D-ABCA-452D-8167-7E5B490286B2}" dt="2024-10-09T13:44:20.646" v="60" actId="47"/>
        <pc:sldMkLst>
          <pc:docMk/>
          <pc:sldMk cId="1971981213" sldId="398"/>
        </pc:sldMkLst>
      </pc:sldChg>
      <pc:sldChg chg="addSp modSp mod">
        <pc:chgData name="Michael Lo" userId="caf5cbaf-57fd-4f2f-9ee2-68aa5f24d0c7" providerId="ADAL" clId="{6FBCF64D-ABCA-452D-8167-7E5B490286B2}" dt="2024-10-10T04:42:50.588" v="1887" actId="207"/>
        <pc:sldMkLst>
          <pc:docMk/>
          <pc:sldMk cId="300377867" sldId="399"/>
        </pc:sldMkLst>
      </pc:sldChg>
      <pc:sldChg chg="modSp add mod">
        <pc:chgData name="Michael Lo" userId="caf5cbaf-57fd-4f2f-9ee2-68aa5f24d0c7" providerId="ADAL" clId="{6FBCF64D-ABCA-452D-8167-7E5B490286B2}" dt="2024-10-10T11:00:45.791" v="4787" actId="20577"/>
        <pc:sldMkLst>
          <pc:docMk/>
          <pc:sldMk cId="328519814" sldId="400"/>
        </pc:sldMkLst>
      </pc:sldChg>
      <pc:sldChg chg="del">
        <pc:chgData name="Michael Lo" userId="caf5cbaf-57fd-4f2f-9ee2-68aa5f24d0c7" providerId="ADAL" clId="{6FBCF64D-ABCA-452D-8167-7E5B490286B2}" dt="2024-10-09T13:44:21.183" v="61" actId="47"/>
        <pc:sldMkLst>
          <pc:docMk/>
          <pc:sldMk cId="2801999941" sldId="400"/>
        </pc:sldMkLst>
      </pc:sldChg>
      <pc:sldChg chg="modSp add mod">
        <pc:chgData name="Michael Lo" userId="caf5cbaf-57fd-4f2f-9ee2-68aa5f24d0c7" providerId="ADAL" clId="{6FBCF64D-ABCA-452D-8167-7E5B490286B2}" dt="2024-10-10T04:43:38.412" v="1895" actId="207"/>
        <pc:sldMkLst>
          <pc:docMk/>
          <pc:sldMk cId="1201761359" sldId="401"/>
        </pc:sldMkLst>
      </pc:sldChg>
      <pc:sldChg chg="modSp add mod">
        <pc:chgData name="Michael Lo" userId="caf5cbaf-57fd-4f2f-9ee2-68aa5f24d0c7" providerId="ADAL" clId="{6FBCF64D-ABCA-452D-8167-7E5B490286B2}" dt="2024-10-09T13:47:58.998" v="470" actId="20577"/>
        <pc:sldMkLst>
          <pc:docMk/>
          <pc:sldMk cId="4032259395" sldId="402"/>
        </pc:sldMkLst>
      </pc:sldChg>
      <pc:sldChg chg="modSp add mod">
        <pc:chgData name="Michael Lo" userId="caf5cbaf-57fd-4f2f-9ee2-68aa5f24d0c7" providerId="ADAL" clId="{6FBCF64D-ABCA-452D-8167-7E5B490286B2}" dt="2024-10-09T13:48:11.131" v="495" actId="6549"/>
        <pc:sldMkLst>
          <pc:docMk/>
          <pc:sldMk cId="3403831163" sldId="403"/>
        </pc:sldMkLst>
      </pc:sldChg>
      <pc:sldChg chg="modSp add mod modAnim">
        <pc:chgData name="Michael Lo" userId="caf5cbaf-57fd-4f2f-9ee2-68aa5f24d0c7" providerId="ADAL" clId="{6FBCF64D-ABCA-452D-8167-7E5B490286B2}" dt="2024-10-10T11:27:34.535" v="5870"/>
        <pc:sldMkLst>
          <pc:docMk/>
          <pc:sldMk cId="4012652775" sldId="404"/>
        </pc:sldMkLst>
      </pc:sldChg>
      <pc:sldChg chg="modSp add mod ord modAnim">
        <pc:chgData name="Michael Lo" userId="caf5cbaf-57fd-4f2f-9ee2-68aa5f24d0c7" providerId="ADAL" clId="{6FBCF64D-ABCA-452D-8167-7E5B490286B2}" dt="2024-10-10T11:28:22.843" v="5878"/>
        <pc:sldMkLst>
          <pc:docMk/>
          <pc:sldMk cId="4041220794" sldId="405"/>
        </pc:sldMkLst>
      </pc:sldChg>
      <pc:sldChg chg="modSp add mod modAnim modNotesTx">
        <pc:chgData name="Michael Lo" userId="caf5cbaf-57fd-4f2f-9ee2-68aa5f24d0c7" providerId="ADAL" clId="{6FBCF64D-ABCA-452D-8167-7E5B490286B2}" dt="2024-10-10T12:26:31.628" v="8380" actId="20577"/>
        <pc:sldMkLst>
          <pc:docMk/>
          <pc:sldMk cId="264360980" sldId="406"/>
        </pc:sldMkLst>
      </pc:sldChg>
      <pc:sldChg chg="modSp add mod modNotesTx">
        <pc:chgData name="Michael Lo" userId="caf5cbaf-57fd-4f2f-9ee2-68aa5f24d0c7" providerId="ADAL" clId="{6FBCF64D-ABCA-452D-8167-7E5B490286B2}" dt="2024-10-10T12:37:46.026" v="9060" actId="6549"/>
        <pc:sldMkLst>
          <pc:docMk/>
          <pc:sldMk cId="1335586762" sldId="407"/>
        </pc:sldMkLst>
      </pc:sldChg>
      <pc:sldChg chg="modSp add mod ord modAnim modNotesTx">
        <pc:chgData name="Michael Lo" userId="caf5cbaf-57fd-4f2f-9ee2-68aa5f24d0c7" providerId="ADAL" clId="{6FBCF64D-ABCA-452D-8167-7E5B490286B2}" dt="2024-10-10T12:38:36.012" v="9069"/>
        <pc:sldMkLst>
          <pc:docMk/>
          <pc:sldMk cId="3432764269" sldId="408"/>
        </pc:sldMkLst>
      </pc:sldChg>
      <pc:sldChg chg="modSp add del mod">
        <pc:chgData name="Michael Lo" userId="caf5cbaf-57fd-4f2f-9ee2-68aa5f24d0c7" providerId="ADAL" clId="{6FBCF64D-ABCA-452D-8167-7E5B490286B2}" dt="2024-10-10T12:19:55.865" v="7856" actId="47"/>
        <pc:sldMkLst>
          <pc:docMk/>
          <pc:sldMk cId="2116806192" sldId="409"/>
        </pc:sldMkLst>
      </pc:sldChg>
      <pc:sldChg chg="modSp modAnim">
        <pc:chgData name="Michael Lo" userId="caf5cbaf-57fd-4f2f-9ee2-68aa5f24d0c7" providerId="ADAL" clId="{6FBCF64D-ABCA-452D-8167-7E5B490286B2}" dt="2024-10-10T10:19:33.272" v="2326" actId="20577"/>
        <pc:sldMkLst>
          <pc:docMk/>
          <pc:sldMk cId="1634320943" sldId="410"/>
        </pc:sldMkLst>
      </pc:sldChg>
      <pc:sldChg chg="addSp modSp mod modAnim modNotesTx">
        <pc:chgData name="Michael Lo" userId="caf5cbaf-57fd-4f2f-9ee2-68aa5f24d0c7" providerId="ADAL" clId="{6FBCF64D-ABCA-452D-8167-7E5B490286B2}" dt="2024-10-10T12:22:31.114" v="8054" actId="20577"/>
        <pc:sldMkLst>
          <pc:docMk/>
          <pc:sldMk cId="820373039" sldId="411"/>
        </pc:sldMkLst>
      </pc:sldChg>
      <pc:sldChg chg="modSp mod ord modShow">
        <pc:chgData name="Michael Lo" userId="caf5cbaf-57fd-4f2f-9ee2-68aa5f24d0c7" providerId="ADAL" clId="{6FBCF64D-ABCA-452D-8167-7E5B490286B2}" dt="2024-10-10T12:21:22.165" v="7859" actId="729"/>
        <pc:sldMkLst>
          <pc:docMk/>
          <pc:sldMk cId="1311522508" sldId="412"/>
        </pc:sldMkLst>
      </pc:sldChg>
      <pc:sldChg chg="modSp mod ord modAnim modShow">
        <pc:chgData name="Michael Lo" userId="caf5cbaf-57fd-4f2f-9ee2-68aa5f24d0c7" providerId="ADAL" clId="{6FBCF64D-ABCA-452D-8167-7E5B490286B2}" dt="2024-10-10T12:21:22.165" v="7859" actId="729"/>
        <pc:sldMkLst>
          <pc:docMk/>
          <pc:sldMk cId="3781971064" sldId="413"/>
        </pc:sldMkLst>
      </pc:sldChg>
      <pc:sldChg chg="addSp modSp add mod modAnim">
        <pc:chgData name="Michael Lo" userId="caf5cbaf-57fd-4f2f-9ee2-68aa5f24d0c7" providerId="ADAL" clId="{6FBCF64D-ABCA-452D-8167-7E5B490286B2}" dt="2024-10-10T04:45:59.667" v="1936"/>
        <pc:sldMkLst>
          <pc:docMk/>
          <pc:sldMk cId="333531101" sldId="414"/>
        </pc:sldMkLst>
      </pc:sldChg>
      <pc:sldChg chg="addSp modSp add mod modAnim modNotesTx">
        <pc:chgData name="Michael Lo" userId="caf5cbaf-57fd-4f2f-9ee2-68aa5f24d0c7" providerId="ADAL" clId="{6FBCF64D-ABCA-452D-8167-7E5B490286B2}" dt="2024-10-10T12:22:58.682" v="8109" actId="20577"/>
        <pc:sldMkLst>
          <pc:docMk/>
          <pc:sldMk cId="3255621518" sldId="415"/>
        </pc:sldMkLst>
      </pc:sldChg>
      <pc:sldChg chg="modSp add mod ord modAnim">
        <pc:chgData name="Michael Lo" userId="caf5cbaf-57fd-4f2f-9ee2-68aa5f24d0c7" providerId="ADAL" clId="{6FBCF64D-ABCA-452D-8167-7E5B490286B2}" dt="2024-10-10T11:27:09.555" v="5867"/>
        <pc:sldMkLst>
          <pc:docMk/>
          <pc:sldMk cId="106514754" sldId="416"/>
        </pc:sldMkLst>
      </pc:sldChg>
      <pc:sldChg chg="addSp modSp add mod modAnim">
        <pc:chgData name="Michael Lo" userId="caf5cbaf-57fd-4f2f-9ee2-68aa5f24d0c7" providerId="ADAL" clId="{6FBCF64D-ABCA-452D-8167-7E5B490286B2}" dt="2024-10-10T11:27:00.445" v="5866"/>
        <pc:sldMkLst>
          <pc:docMk/>
          <pc:sldMk cId="671721308" sldId="417"/>
        </pc:sldMkLst>
      </pc:sldChg>
      <pc:sldChg chg="modSp add mod modAnim">
        <pc:chgData name="Michael Lo" userId="caf5cbaf-57fd-4f2f-9ee2-68aa5f24d0c7" providerId="ADAL" clId="{6FBCF64D-ABCA-452D-8167-7E5B490286B2}" dt="2024-10-10T12:38:23.320" v="9067"/>
        <pc:sldMkLst>
          <pc:docMk/>
          <pc:sldMk cId="1169995568" sldId="418"/>
        </pc:sldMkLst>
      </pc:sldChg>
      <pc:sldChg chg="modSp add mod modShow modNotesTx">
        <pc:chgData name="Michael Lo" userId="caf5cbaf-57fd-4f2f-9ee2-68aa5f24d0c7" providerId="ADAL" clId="{6FBCF64D-ABCA-452D-8167-7E5B490286B2}" dt="2024-10-10T12:28:41.020" v="8486" actId="20577"/>
        <pc:sldMkLst>
          <pc:docMk/>
          <pc:sldMk cId="1677243113" sldId="419"/>
        </pc:sldMkLst>
      </pc:sldChg>
    </pc:docChg>
  </pc:docChgLst>
  <pc:docChgLst>
    <pc:chgData name="Michael Lo" userId="caf5cbaf-57fd-4f2f-9ee2-68aa5f24d0c7" providerId="ADAL" clId="{96B2B3EA-09A0-4E49-9186-6DC1D6E8D6F2}"/>
    <pc:docChg chg="undo redo custSel addSld delSld modSld sldOrd">
      <pc:chgData name="Michael Lo" userId="caf5cbaf-57fd-4f2f-9ee2-68aa5f24d0c7" providerId="ADAL" clId="{96B2B3EA-09A0-4E49-9186-6DC1D6E8D6F2}" dt="2024-11-12T13:57:08.944" v="10375" actId="20577"/>
      <pc:docMkLst>
        <pc:docMk/>
      </pc:docMkLst>
      <pc:sldChg chg="modSp mod">
        <pc:chgData name="Michael Lo" userId="caf5cbaf-57fd-4f2f-9ee2-68aa5f24d0c7" providerId="ADAL" clId="{96B2B3EA-09A0-4E49-9186-6DC1D6E8D6F2}" dt="2024-11-11T14:13:09.965" v="22" actId="20577"/>
        <pc:sldMkLst>
          <pc:docMk/>
          <pc:sldMk cId="641314384" sldId="335"/>
        </pc:sldMkLst>
      </pc:sldChg>
      <pc:sldChg chg="addSp delSp modSp add mod modAnim">
        <pc:chgData name="Michael Lo" userId="caf5cbaf-57fd-4f2f-9ee2-68aa5f24d0c7" providerId="ADAL" clId="{96B2B3EA-09A0-4E49-9186-6DC1D6E8D6F2}" dt="2024-11-11T17:11:38.941" v="4754" actId="20577"/>
        <pc:sldMkLst>
          <pc:docMk/>
          <pc:sldMk cId="301827585" sldId="349"/>
        </pc:sldMkLst>
      </pc:sldChg>
      <pc:sldChg chg="modSp del mod modShow">
        <pc:chgData name="Michael Lo" userId="caf5cbaf-57fd-4f2f-9ee2-68aa5f24d0c7" providerId="ADAL" clId="{96B2B3EA-09A0-4E49-9186-6DC1D6E8D6F2}" dt="2024-11-12T13:53:30.367" v="10260" actId="2696"/>
        <pc:sldMkLst>
          <pc:docMk/>
          <pc:sldMk cId="228651437" sldId="350"/>
        </pc:sldMkLst>
      </pc:sldChg>
      <pc:sldChg chg="del">
        <pc:chgData name="Michael Lo" userId="caf5cbaf-57fd-4f2f-9ee2-68aa5f24d0c7" providerId="ADAL" clId="{96B2B3EA-09A0-4E49-9186-6DC1D6E8D6F2}" dt="2024-11-11T14:12:33.566" v="1" actId="47"/>
        <pc:sldMkLst>
          <pc:docMk/>
          <pc:sldMk cId="4155829110" sldId="406"/>
        </pc:sldMkLst>
      </pc:sldChg>
      <pc:sldChg chg="del">
        <pc:chgData name="Michael Lo" userId="caf5cbaf-57fd-4f2f-9ee2-68aa5f24d0c7" providerId="ADAL" clId="{96B2B3EA-09A0-4E49-9186-6DC1D6E8D6F2}" dt="2024-11-11T14:12:31.476" v="0" actId="47"/>
        <pc:sldMkLst>
          <pc:docMk/>
          <pc:sldMk cId="451408491" sldId="407"/>
        </pc:sldMkLst>
      </pc:sldChg>
      <pc:sldChg chg="del">
        <pc:chgData name="Michael Lo" userId="caf5cbaf-57fd-4f2f-9ee2-68aa5f24d0c7" providerId="ADAL" clId="{96B2B3EA-09A0-4E49-9186-6DC1D6E8D6F2}" dt="2024-11-11T14:12:31.476" v="0" actId="47"/>
        <pc:sldMkLst>
          <pc:docMk/>
          <pc:sldMk cId="2110214152" sldId="408"/>
        </pc:sldMkLst>
      </pc:sldChg>
      <pc:sldChg chg="del">
        <pc:chgData name="Michael Lo" userId="caf5cbaf-57fd-4f2f-9ee2-68aa5f24d0c7" providerId="ADAL" clId="{96B2B3EA-09A0-4E49-9186-6DC1D6E8D6F2}" dt="2024-11-11T14:12:31.476" v="0" actId="47"/>
        <pc:sldMkLst>
          <pc:docMk/>
          <pc:sldMk cId="265864157" sldId="409"/>
        </pc:sldMkLst>
      </pc:sldChg>
      <pc:sldChg chg="modSp mod modAnim modNotesTx">
        <pc:chgData name="Michael Lo" userId="caf5cbaf-57fd-4f2f-9ee2-68aa5f24d0c7" providerId="ADAL" clId="{96B2B3EA-09A0-4E49-9186-6DC1D6E8D6F2}" dt="2024-11-11T14:29:44.252" v="389"/>
        <pc:sldMkLst>
          <pc:docMk/>
          <pc:sldMk cId="418965075" sldId="410"/>
        </pc:sldMkLst>
      </pc:sldChg>
      <pc:sldChg chg="modSp add mod modAnim">
        <pc:chgData name="Michael Lo" userId="caf5cbaf-57fd-4f2f-9ee2-68aa5f24d0c7" providerId="ADAL" clId="{96B2B3EA-09A0-4E49-9186-6DC1D6E8D6F2}" dt="2024-11-12T13:57:08.944" v="10375" actId="20577"/>
        <pc:sldMkLst>
          <pc:docMk/>
          <pc:sldMk cId="2897987365" sldId="411"/>
        </pc:sldMkLst>
      </pc:sldChg>
      <pc:sldChg chg="del">
        <pc:chgData name="Michael Lo" userId="caf5cbaf-57fd-4f2f-9ee2-68aa5f24d0c7" providerId="ADAL" clId="{96B2B3EA-09A0-4E49-9186-6DC1D6E8D6F2}" dt="2024-11-11T14:12:31.476" v="0" actId="47"/>
        <pc:sldMkLst>
          <pc:docMk/>
          <pc:sldMk cId="2907997601" sldId="411"/>
        </pc:sldMkLst>
      </pc:sldChg>
      <pc:sldChg chg="del">
        <pc:chgData name="Michael Lo" userId="caf5cbaf-57fd-4f2f-9ee2-68aa5f24d0c7" providerId="ADAL" clId="{96B2B3EA-09A0-4E49-9186-6DC1D6E8D6F2}" dt="2024-11-11T14:12:31.476" v="0" actId="47"/>
        <pc:sldMkLst>
          <pc:docMk/>
          <pc:sldMk cId="857774090" sldId="412"/>
        </pc:sldMkLst>
      </pc:sldChg>
      <pc:sldChg chg="modSp add mod modAnim">
        <pc:chgData name="Michael Lo" userId="caf5cbaf-57fd-4f2f-9ee2-68aa5f24d0c7" providerId="ADAL" clId="{96B2B3EA-09A0-4E49-9186-6DC1D6E8D6F2}" dt="2024-11-11T14:26:42.553" v="366"/>
        <pc:sldMkLst>
          <pc:docMk/>
          <pc:sldMk cId="1020637042" sldId="412"/>
        </pc:sldMkLst>
      </pc:sldChg>
      <pc:sldChg chg="modSp add mod ord modAnim modNotesTx">
        <pc:chgData name="Michael Lo" userId="caf5cbaf-57fd-4f2f-9ee2-68aa5f24d0c7" providerId="ADAL" clId="{96B2B3EA-09A0-4E49-9186-6DC1D6E8D6F2}" dt="2024-11-12T03:44:19.481" v="10255" actId="20577"/>
        <pc:sldMkLst>
          <pc:docMk/>
          <pc:sldMk cId="2170652685" sldId="413"/>
        </pc:sldMkLst>
      </pc:sldChg>
      <pc:sldChg chg="del">
        <pc:chgData name="Michael Lo" userId="caf5cbaf-57fd-4f2f-9ee2-68aa5f24d0c7" providerId="ADAL" clId="{96B2B3EA-09A0-4E49-9186-6DC1D6E8D6F2}" dt="2024-11-11T14:12:31.476" v="0" actId="47"/>
        <pc:sldMkLst>
          <pc:docMk/>
          <pc:sldMk cId="3233419671" sldId="413"/>
        </pc:sldMkLst>
      </pc:sldChg>
      <pc:sldChg chg="del">
        <pc:chgData name="Michael Lo" userId="caf5cbaf-57fd-4f2f-9ee2-68aa5f24d0c7" providerId="ADAL" clId="{96B2B3EA-09A0-4E49-9186-6DC1D6E8D6F2}" dt="2024-11-11T14:12:31.476" v="0" actId="47"/>
        <pc:sldMkLst>
          <pc:docMk/>
          <pc:sldMk cId="1777599335" sldId="414"/>
        </pc:sldMkLst>
      </pc:sldChg>
      <pc:sldChg chg="modSp add mod modAnim modNotesTx">
        <pc:chgData name="Michael Lo" userId="caf5cbaf-57fd-4f2f-9ee2-68aa5f24d0c7" providerId="ADAL" clId="{96B2B3EA-09A0-4E49-9186-6DC1D6E8D6F2}" dt="2024-11-12T02:33:37.090" v="9695" actId="20577"/>
        <pc:sldMkLst>
          <pc:docMk/>
          <pc:sldMk cId="3164065560" sldId="414"/>
        </pc:sldMkLst>
      </pc:sldChg>
      <pc:sldChg chg="modSp add mod modAnim">
        <pc:chgData name="Michael Lo" userId="caf5cbaf-57fd-4f2f-9ee2-68aa5f24d0c7" providerId="ADAL" clId="{96B2B3EA-09A0-4E49-9186-6DC1D6E8D6F2}" dt="2024-11-11T14:47:39.659" v="1003" actId="20577"/>
        <pc:sldMkLst>
          <pc:docMk/>
          <pc:sldMk cId="2370440989" sldId="415"/>
        </pc:sldMkLst>
      </pc:sldChg>
      <pc:sldChg chg="del">
        <pc:chgData name="Michael Lo" userId="caf5cbaf-57fd-4f2f-9ee2-68aa5f24d0c7" providerId="ADAL" clId="{96B2B3EA-09A0-4E49-9186-6DC1D6E8D6F2}" dt="2024-11-11T14:12:31.476" v="0" actId="47"/>
        <pc:sldMkLst>
          <pc:docMk/>
          <pc:sldMk cId="4265625298" sldId="415"/>
        </pc:sldMkLst>
      </pc:sldChg>
      <pc:sldChg chg="modSp add mod modAnim">
        <pc:chgData name="Michael Lo" userId="caf5cbaf-57fd-4f2f-9ee2-68aa5f24d0c7" providerId="ADAL" clId="{96B2B3EA-09A0-4E49-9186-6DC1D6E8D6F2}" dt="2024-11-11T18:43:31.814" v="9281"/>
        <pc:sldMkLst>
          <pc:docMk/>
          <pc:sldMk cId="2050201074" sldId="416"/>
        </pc:sldMkLst>
      </pc:sldChg>
      <pc:sldChg chg="del">
        <pc:chgData name="Michael Lo" userId="caf5cbaf-57fd-4f2f-9ee2-68aa5f24d0c7" providerId="ADAL" clId="{96B2B3EA-09A0-4E49-9186-6DC1D6E8D6F2}" dt="2024-11-11T14:12:31.476" v="0" actId="47"/>
        <pc:sldMkLst>
          <pc:docMk/>
          <pc:sldMk cId="3787569835" sldId="416"/>
        </pc:sldMkLst>
      </pc:sldChg>
      <pc:sldChg chg="addSp delSp modSp add mod modAnim modNotesTx">
        <pc:chgData name="Michael Lo" userId="caf5cbaf-57fd-4f2f-9ee2-68aa5f24d0c7" providerId="ADAL" clId="{96B2B3EA-09A0-4E49-9186-6DC1D6E8D6F2}" dt="2024-11-12T03:38:52.485" v="10253" actId="20577"/>
        <pc:sldMkLst>
          <pc:docMk/>
          <pc:sldMk cId="647419963" sldId="417"/>
        </pc:sldMkLst>
      </pc:sldChg>
      <pc:sldChg chg="del">
        <pc:chgData name="Michael Lo" userId="caf5cbaf-57fd-4f2f-9ee2-68aa5f24d0c7" providerId="ADAL" clId="{96B2B3EA-09A0-4E49-9186-6DC1D6E8D6F2}" dt="2024-11-11T14:12:31.476" v="0" actId="47"/>
        <pc:sldMkLst>
          <pc:docMk/>
          <pc:sldMk cId="1475361977" sldId="417"/>
        </pc:sldMkLst>
      </pc:sldChg>
      <pc:sldChg chg="del">
        <pc:chgData name="Michael Lo" userId="caf5cbaf-57fd-4f2f-9ee2-68aa5f24d0c7" providerId="ADAL" clId="{96B2B3EA-09A0-4E49-9186-6DC1D6E8D6F2}" dt="2024-11-11T14:12:31.476" v="0" actId="47"/>
        <pc:sldMkLst>
          <pc:docMk/>
          <pc:sldMk cId="201157461" sldId="418"/>
        </pc:sldMkLst>
      </pc:sldChg>
      <pc:sldChg chg="addSp delSp modSp add mod modAnim modNotesTx">
        <pc:chgData name="Michael Lo" userId="caf5cbaf-57fd-4f2f-9ee2-68aa5f24d0c7" providerId="ADAL" clId="{96B2B3EA-09A0-4E49-9186-6DC1D6E8D6F2}" dt="2024-11-11T14:31:07.162" v="406"/>
        <pc:sldMkLst>
          <pc:docMk/>
          <pc:sldMk cId="1671761867" sldId="418"/>
        </pc:sldMkLst>
      </pc:sldChg>
      <pc:sldChg chg="addSp delSp modSp add mod ord">
        <pc:chgData name="Michael Lo" userId="caf5cbaf-57fd-4f2f-9ee2-68aa5f24d0c7" providerId="ADAL" clId="{96B2B3EA-09A0-4E49-9186-6DC1D6E8D6F2}" dt="2024-11-11T14:42:55.355" v="794"/>
        <pc:sldMkLst>
          <pc:docMk/>
          <pc:sldMk cId="1204655650" sldId="419"/>
        </pc:sldMkLst>
      </pc:sldChg>
      <pc:sldChg chg="del">
        <pc:chgData name="Michael Lo" userId="caf5cbaf-57fd-4f2f-9ee2-68aa5f24d0c7" providerId="ADAL" clId="{96B2B3EA-09A0-4E49-9186-6DC1D6E8D6F2}" dt="2024-11-11T14:12:31.476" v="0" actId="47"/>
        <pc:sldMkLst>
          <pc:docMk/>
          <pc:sldMk cId="3684427838" sldId="419"/>
        </pc:sldMkLst>
      </pc:sldChg>
      <pc:sldChg chg="addSp modSp add mod modAnim modNotesTx">
        <pc:chgData name="Michael Lo" userId="caf5cbaf-57fd-4f2f-9ee2-68aa5f24d0c7" providerId="ADAL" clId="{96B2B3EA-09A0-4E49-9186-6DC1D6E8D6F2}" dt="2024-11-11T14:34:44.168" v="471"/>
        <pc:sldMkLst>
          <pc:docMk/>
          <pc:sldMk cId="3128891999" sldId="420"/>
        </pc:sldMkLst>
      </pc:sldChg>
      <pc:sldChg chg="modSp add mod modAnim modNotesTx">
        <pc:chgData name="Michael Lo" userId="caf5cbaf-57fd-4f2f-9ee2-68aa5f24d0c7" providerId="ADAL" clId="{96B2B3EA-09A0-4E49-9186-6DC1D6E8D6F2}" dt="2024-11-11T16:17:34.926" v="3932"/>
        <pc:sldMkLst>
          <pc:docMk/>
          <pc:sldMk cId="2317356245" sldId="421"/>
        </pc:sldMkLst>
      </pc:sldChg>
      <pc:sldChg chg="modSp add mod modAnim modNotesTx">
        <pc:chgData name="Michael Lo" userId="caf5cbaf-57fd-4f2f-9ee2-68aa5f24d0c7" providerId="ADAL" clId="{96B2B3EA-09A0-4E49-9186-6DC1D6E8D6F2}" dt="2024-11-12T02:34:00.692" v="9738" actId="20577"/>
        <pc:sldMkLst>
          <pc:docMk/>
          <pc:sldMk cId="3005836392" sldId="422"/>
        </pc:sldMkLst>
      </pc:sldChg>
      <pc:sldChg chg="modSp add mod modAnim modNotesTx">
        <pc:chgData name="Michael Lo" userId="caf5cbaf-57fd-4f2f-9ee2-68aa5f24d0c7" providerId="ADAL" clId="{96B2B3EA-09A0-4E49-9186-6DC1D6E8D6F2}" dt="2024-11-11T16:19:44.526" v="4009" actId="20577"/>
        <pc:sldMkLst>
          <pc:docMk/>
          <pc:sldMk cId="1640652295" sldId="423"/>
        </pc:sldMkLst>
      </pc:sldChg>
      <pc:sldChg chg="modSp add del mod">
        <pc:chgData name="Michael Lo" userId="caf5cbaf-57fd-4f2f-9ee2-68aa5f24d0c7" providerId="ADAL" clId="{96B2B3EA-09A0-4E49-9186-6DC1D6E8D6F2}" dt="2024-11-11T14:44:16.097" v="836" actId="47"/>
        <pc:sldMkLst>
          <pc:docMk/>
          <pc:sldMk cId="1138194034" sldId="424"/>
        </pc:sldMkLst>
      </pc:sldChg>
      <pc:sldChg chg="modSp add mod modAnim modNotesTx">
        <pc:chgData name="Michael Lo" userId="caf5cbaf-57fd-4f2f-9ee2-68aa5f24d0c7" providerId="ADAL" clId="{96B2B3EA-09A0-4E49-9186-6DC1D6E8D6F2}" dt="2024-11-12T03:25:15.198" v="9845" actId="20577"/>
        <pc:sldMkLst>
          <pc:docMk/>
          <pc:sldMk cId="2530583935" sldId="424"/>
        </pc:sldMkLst>
      </pc:sldChg>
      <pc:sldChg chg="new del">
        <pc:chgData name="Michael Lo" userId="caf5cbaf-57fd-4f2f-9ee2-68aa5f24d0c7" providerId="ADAL" clId="{96B2B3EA-09A0-4E49-9186-6DC1D6E8D6F2}" dt="2024-11-11T14:43:11.157" v="796" actId="47"/>
        <pc:sldMkLst>
          <pc:docMk/>
          <pc:sldMk cId="3812585788" sldId="424"/>
        </pc:sldMkLst>
      </pc:sldChg>
      <pc:sldChg chg="addSp modSp add mod modAnim">
        <pc:chgData name="Michael Lo" userId="caf5cbaf-57fd-4f2f-9ee2-68aa5f24d0c7" providerId="ADAL" clId="{96B2B3EA-09A0-4E49-9186-6DC1D6E8D6F2}" dt="2024-11-11T16:15:19.832" v="3906"/>
        <pc:sldMkLst>
          <pc:docMk/>
          <pc:sldMk cId="4054691758" sldId="425"/>
        </pc:sldMkLst>
      </pc:sldChg>
      <pc:sldChg chg="modSp add mod modAnim modNotesTx">
        <pc:chgData name="Michael Lo" userId="caf5cbaf-57fd-4f2f-9ee2-68aa5f24d0c7" providerId="ADAL" clId="{96B2B3EA-09A0-4E49-9186-6DC1D6E8D6F2}" dt="2024-11-12T02:33:46.472" v="9713" actId="20577"/>
        <pc:sldMkLst>
          <pc:docMk/>
          <pc:sldMk cId="3745532325" sldId="426"/>
        </pc:sldMkLst>
      </pc:sldChg>
      <pc:sldChg chg="modSp add mod modAnim modNotesTx">
        <pc:chgData name="Michael Lo" userId="caf5cbaf-57fd-4f2f-9ee2-68aa5f24d0c7" providerId="ADAL" clId="{96B2B3EA-09A0-4E49-9186-6DC1D6E8D6F2}" dt="2024-11-11T18:44:53.299" v="9335" actId="20577"/>
        <pc:sldMkLst>
          <pc:docMk/>
          <pc:sldMk cId="3690717079" sldId="427"/>
        </pc:sldMkLst>
      </pc:sldChg>
      <pc:sldChg chg="addSp modSp add mod modNotesTx">
        <pc:chgData name="Michael Lo" userId="caf5cbaf-57fd-4f2f-9ee2-68aa5f24d0c7" providerId="ADAL" clId="{96B2B3EA-09A0-4E49-9186-6DC1D6E8D6F2}" dt="2024-11-11T18:05:11.334" v="6107" actId="20577"/>
        <pc:sldMkLst>
          <pc:docMk/>
          <pc:sldMk cId="47900607" sldId="428"/>
        </pc:sldMkLst>
      </pc:sldChg>
      <pc:sldChg chg="modSp add mod modAnim modNotesTx">
        <pc:chgData name="Michael Lo" userId="caf5cbaf-57fd-4f2f-9ee2-68aa5f24d0c7" providerId="ADAL" clId="{96B2B3EA-09A0-4E49-9186-6DC1D6E8D6F2}" dt="2024-11-12T01:15:12.177" v="9411"/>
        <pc:sldMkLst>
          <pc:docMk/>
          <pc:sldMk cId="826513608" sldId="429"/>
        </pc:sldMkLst>
      </pc:sldChg>
      <pc:sldChg chg="add">
        <pc:chgData name="Michael Lo" userId="caf5cbaf-57fd-4f2f-9ee2-68aa5f24d0c7" providerId="ADAL" clId="{96B2B3EA-09A0-4E49-9186-6DC1D6E8D6F2}" dt="2024-11-12T13:52:43.707" v="10256"/>
        <pc:sldMkLst>
          <pc:docMk/>
          <pc:sldMk cId="2902281852" sldId="430"/>
        </pc:sldMkLst>
      </pc:sldChg>
    </pc:docChg>
  </pc:docChgLst>
  <pc:docChgLst>
    <pc:chgData name="Michael Lo" userId="caf5cbaf-57fd-4f2f-9ee2-68aa5f24d0c7" providerId="ADAL" clId="{B742467D-B120-4DB1-8504-150B71FD8B4A}"/>
    <pc:docChg chg="undo custSel addSld delSld modSld">
      <pc:chgData name="Michael Lo" userId="caf5cbaf-57fd-4f2f-9ee2-68aa5f24d0c7" providerId="ADAL" clId="{B742467D-B120-4DB1-8504-150B71FD8B4A}" dt="2024-08-30T22:54:28.705" v="5461"/>
      <pc:docMkLst>
        <pc:docMk/>
      </pc:docMkLst>
      <pc:sldChg chg="modSp add modNotesTx">
        <pc:chgData name="Michael Lo" userId="caf5cbaf-57fd-4f2f-9ee2-68aa5f24d0c7" providerId="ADAL" clId="{B742467D-B120-4DB1-8504-150B71FD8B4A}" dt="2024-08-27T15:22:48.570" v="4681" actId="120"/>
        <pc:sldMkLst>
          <pc:docMk/>
          <pc:sldMk cId="2087047446" sldId="271"/>
        </pc:sldMkLst>
      </pc:sldChg>
      <pc:sldChg chg="modSp add del mod">
        <pc:chgData name="Michael Lo" userId="caf5cbaf-57fd-4f2f-9ee2-68aa5f24d0c7" providerId="ADAL" clId="{B742467D-B120-4DB1-8504-150B71FD8B4A}" dt="2024-08-27T15:25:37.772" v="4734" actId="47"/>
        <pc:sldMkLst>
          <pc:docMk/>
          <pc:sldMk cId="3116658570" sldId="290"/>
        </pc:sldMkLst>
      </pc:sldChg>
      <pc:sldChg chg="add modNotesTx">
        <pc:chgData name="Michael Lo" userId="caf5cbaf-57fd-4f2f-9ee2-68aa5f24d0c7" providerId="ADAL" clId="{B742467D-B120-4DB1-8504-150B71FD8B4A}" dt="2024-08-27T15:16:38.875" v="4454"/>
        <pc:sldMkLst>
          <pc:docMk/>
          <pc:sldMk cId="3434213136" sldId="314"/>
        </pc:sldMkLst>
      </pc:sldChg>
      <pc:sldChg chg="modSp mod">
        <pc:chgData name="Michael Lo" userId="caf5cbaf-57fd-4f2f-9ee2-68aa5f24d0c7" providerId="ADAL" clId="{B742467D-B120-4DB1-8504-150B71FD8B4A}" dt="2024-08-27T13:44:35.904" v="87" actId="20577"/>
        <pc:sldMkLst>
          <pc:docMk/>
          <pc:sldMk cId="641314384" sldId="335"/>
        </pc:sldMkLst>
      </pc:sldChg>
      <pc:sldChg chg="add del">
        <pc:chgData name="Michael Lo" userId="caf5cbaf-57fd-4f2f-9ee2-68aa5f24d0c7" providerId="ADAL" clId="{B742467D-B120-4DB1-8504-150B71FD8B4A}" dt="2024-08-27T13:45:07.871" v="90" actId="47"/>
        <pc:sldMkLst>
          <pc:docMk/>
          <pc:sldMk cId="3360736602" sldId="337"/>
        </pc:sldMkLst>
      </pc:sldChg>
      <pc:sldChg chg="modSp add del mod modAnim">
        <pc:chgData name="Michael Lo" userId="caf5cbaf-57fd-4f2f-9ee2-68aa5f24d0c7" providerId="ADAL" clId="{B742467D-B120-4DB1-8504-150B71FD8B4A}" dt="2024-08-27T13:57:17.959" v="886" actId="115"/>
        <pc:sldMkLst>
          <pc:docMk/>
          <pc:sldMk cId="4043810170" sldId="338"/>
        </pc:sldMkLst>
      </pc:sldChg>
      <pc:sldChg chg="add del">
        <pc:chgData name="Michael Lo" userId="caf5cbaf-57fd-4f2f-9ee2-68aa5f24d0c7" providerId="ADAL" clId="{B742467D-B120-4DB1-8504-150B71FD8B4A}" dt="2024-08-27T13:45:07.871" v="90" actId="47"/>
        <pc:sldMkLst>
          <pc:docMk/>
          <pc:sldMk cId="863047796" sldId="339"/>
        </pc:sldMkLst>
      </pc:sldChg>
      <pc:sldChg chg="add del">
        <pc:chgData name="Michael Lo" userId="caf5cbaf-57fd-4f2f-9ee2-68aa5f24d0c7" providerId="ADAL" clId="{B742467D-B120-4DB1-8504-150B71FD8B4A}" dt="2024-08-27T13:45:07.871" v="90" actId="47"/>
        <pc:sldMkLst>
          <pc:docMk/>
          <pc:sldMk cId="1854481566" sldId="340"/>
        </pc:sldMkLst>
      </pc:sldChg>
      <pc:sldChg chg="add del">
        <pc:chgData name="Michael Lo" userId="caf5cbaf-57fd-4f2f-9ee2-68aa5f24d0c7" providerId="ADAL" clId="{B742467D-B120-4DB1-8504-150B71FD8B4A}" dt="2024-08-27T13:45:07.871" v="90" actId="47"/>
        <pc:sldMkLst>
          <pc:docMk/>
          <pc:sldMk cId="1541858511" sldId="341"/>
        </pc:sldMkLst>
      </pc:sldChg>
      <pc:sldChg chg="add del">
        <pc:chgData name="Michael Lo" userId="caf5cbaf-57fd-4f2f-9ee2-68aa5f24d0c7" providerId="ADAL" clId="{B742467D-B120-4DB1-8504-150B71FD8B4A}" dt="2024-08-27T13:45:07.871" v="90" actId="47"/>
        <pc:sldMkLst>
          <pc:docMk/>
          <pc:sldMk cId="2552332105" sldId="342"/>
        </pc:sldMkLst>
      </pc:sldChg>
      <pc:sldChg chg="add del">
        <pc:chgData name="Michael Lo" userId="caf5cbaf-57fd-4f2f-9ee2-68aa5f24d0c7" providerId="ADAL" clId="{B742467D-B120-4DB1-8504-150B71FD8B4A}" dt="2024-08-27T13:45:07.871" v="90" actId="47"/>
        <pc:sldMkLst>
          <pc:docMk/>
          <pc:sldMk cId="2620912189" sldId="343"/>
        </pc:sldMkLst>
      </pc:sldChg>
      <pc:sldChg chg="add del">
        <pc:chgData name="Michael Lo" userId="caf5cbaf-57fd-4f2f-9ee2-68aa5f24d0c7" providerId="ADAL" clId="{B742467D-B120-4DB1-8504-150B71FD8B4A}" dt="2024-08-27T13:45:07.871" v="90" actId="47"/>
        <pc:sldMkLst>
          <pc:docMk/>
          <pc:sldMk cId="1159556189" sldId="346"/>
        </pc:sldMkLst>
      </pc:sldChg>
      <pc:sldChg chg="add del">
        <pc:chgData name="Michael Lo" userId="caf5cbaf-57fd-4f2f-9ee2-68aa5f24d0c7" providerId="ADAL" clId="{B742467D-B120-4DB1-8504-150B71FD8B4A}" dt="2024-08-27T13:45:07.871" v="90" actId="47"/>
        <pc:sldMkLst>
          <pc:docMk/>
          <pc:sldMk cId="419832526" sldId="347"/>
        </pc:sldMkLst>
      </pc:sldChg>
      <pc:sldChg chg="delSp del mod">
        <pc:chgData name="Michael Lo" userId="caf5cbaf-57fd-4f2f-9ee2-68aa5f24d0c7" providerId="ADAL" clId="{B742467D-B120-4DB1-8504-150B71FD8B4A}" dt="2024-08-27T13:44:04.856" v="2" actId="47"/>
        <pc:sldMkLst>
          <pc:docMk/>
          <pc:sldMk cId="1280519410" sldId="349"/>
        </pc:sldMkLst>
      </pc:sldChg>
      <pc:sldChg chg="modSp mod">
        <pc:chgData name="Michael Lo" userId="caf5cbaf-57fd-4f2f-9ee2-68aa5f24d0c7" providerId="ADAL" clId="{B742467D-B120-4DB1-8504-150B71FD8B4A}" dt="2024-08-27T15:18:38.395" v="4589" actId="6549"/>
        <pc:sldMkLst>
          <pc:docMk/>
          <pc:sldMk cId="228651437" sldId="350"/>
        </pc:sldMkLst>
      </pc:sldChg>
      <pc:sldChg chg="addSp modSp add mod modAnim modNotesTx">
        <pc:chgData name="Michael Lo" userId="caf5cbaf-57fd-4f2f-9ee2-68aa5f24d0c7" providerId="ADAL" clId="{B742467D-B120-4DB1-8504-150B71FD8B4A}" dt="2024-08-27T15:25:20.014" v="4733"/>
        <pc:sldMkLst>
          <pc:docMk/>
          <pc:sldMk cId="121103328" sldId="351"/>
        </pc:sldMkLst>
      </pc:sldChg>
      <pc:sldChg chg="add del">
        <pc:chgData name="Michael Lo" userId="caf5cbaf-57fd-4f2f-9ee2-68aa5f24d0c7" providerId="ADAL" clId="{B742467D-B120-4DB1-8504-150B71FD8B4A}" dt="2024-08-27T13:45:07.871" v="90" actId="47"/>
        <pc:sldMkLst>
          <pc:docMk/>
          <pc:sldMk cId="1478393465" sldId="351"/>
        </pc:sldMkLst>
      </pc:sldChg>
      <pc:sldChg chg="addSp delSp modSp add mod modAnim">
        <pc:chgData name="Michael Lo" userId="caf5cbaf-57fd-4f2f-9ee2-68aa5f24d0c7" providerId="ADAL" clId="{B742467D-B120-4DB1-8504-150B71FD8B4A}" dt="2024-08-30T22:53:25.528" v="5456" actId="6549"/>
        <pc:sldMkLst>
          <pc:docMk/>
          <pc:sldMk cId="2714089317" sldId="352"/>
        </pc:sldMkLst>
      </pc:sldChg>
      <pc:sldChg chg="add del">
        <pc:chgData name="Michael Lo" userId="caf5cbaf-57fd-4f2f-9ee2-68aa5f24d0c7" providerId="ADAL" clId="{B742467D-B120-4DB1-8504-150B71FD8B4A}" dt="2024-08-27T13:45:07.871" v="90" actId="47"/>
        <pc:sldMkLst>
          <pc:docMk/>
          <pc:sldMk cId="3889969467" sldId="352"/>
        </pc:sldMkLst>
      </pc:sldChg>
      <pc:sldChg chg="add del">
        <pc:chgData name="Michael Lo" userId="caf5cbaf-57fd-4f2f-9ee2-68aa5f24d0c7" providerId="ADAL" clId="{B742467D-B120-4DB1-8504-150B71FD8B4A}" dt="2024-08-27T13:45:07.871" v="90" actId="47"/>
        <pc:sldMkLst>
          <pc:docMk/>
          <pc:sldMk cId="3591884479" sldId="353"/>
        </pc:sldMkLst>
      </pc:sldChg>
      <pc:sldChg chg="modSp add mod modAnim">
        <pc:chgData name="Michael Lo" userId="caf5cbaf-57fd-4f2f-9ee2-68aa5f24d0c7" providerId="ADAL" clId="{B742467D-B120-4DB1-8504-150B71FD8B4A}" dt="2024-08-30T22:45:06.347" v="5298"/>
        <pc:sldMkLst>
          <pc:docMk/>
          <pc:sldMk cId="3823947278" sldId="353"/>
        </pc:sldMkLst>
      </pc:sldChg>
      <pc:sldChg chg="modSp add mod modAnim">
        <pc:chgData name="Michael Lo" userId="caf5cbaf-57fd-4f2f-9ee2-68aa5f24d0c7" providerId="ADAL" clId="{B742467D-B120-4DB1-8504-150B71FD8B4A}" dt="2024-08-30T22:53:43.870" v="5459" actId="20577"/>
        <pc:sldMkLst>
          <pc:docMk/>
          <pc:sldMk cId="500677366" sldId="354"/>
        </pc:sldMkLst>
      </pc:sldChg>
      <pc:sldChg chg="modSp add mod modAnim">
        <pc:chgData name="Michael Lo" userId="caf5cbaf-57fd-4f2f-9ee2-68aa5f24d0c7" providerId="ADAL" clId="{B742467D-B120-4DB1-8504-150B71FD8B4A}" dt="2024-08-30T22:54:28.705" v="5461"/>
        <pc:sldMkLst>
          <pc:docMk/>
          <pc:sldMk cId="3643433859" sldId="355"/>
        </pc:sldMkLst>
      </pc:sldChg>
      <pc:sldChg chg="addSp delSp modSp add mod setBg modNotesTx">
        <pc:chgData name="Michael Lo" userId="caf5cbaf-57fd-4f2f-9ee2-68aa5f24d0c7" providerId="ADAL" clId="{B742467D-B120-4DB1-8504-150B71FD8B4A}" dt="2024-08-27T15:14:09.637" v="4441"/>
        <pc:sldMkLst>
          <pc:docMk/>
          <pc:sldMk cId="3130530744" sldId="356"/>
        </pc:sldMkLst>
      </pc:sldChg>
      <pc:sldChg chg="modSp add del mod modAnim">
        <pc:chgData name="Michael Lo" userId="caf5cbaf-57fd-4f2f-9ee2-68aa5f24d0c7" providerId="ADAL" clId="{B742467D-B120-4DB1-8504-150B71FD8B4A}" dt="2024-08-27T15:26:10.546" v="4736" actId="47"/>
        <pc:sldMkLst>
          <pc:docMk/>
          <pc:sldMk cId="3059115237" sldId="357"/>
        </pc:sldMkLst>
      </pc:sldChg>
      <pc:sldChg chg="addSp modSp add mod modAnim modNotesTx">
        <pc:chgData name="Michael Lo" userId="caf5cbaf-57fd-4f2f-9ee2-68aa5f24d0c7" providerId="ADAL" clId="{B742467D-B120-4DB1-8504-150B71FD8B4A}" dt="2024-08-30T22:39:41.148" v="5233" actId="27636"/>
        <pc:sldMkLst>
          <pc:docMk/>
          <pc:sldMk cId="3510159570" sldId="358"/>
        </pc:sldMkLst>
      </pc:sldChg>
      <pc:sldChg chg="addSp delSp modSp add mod delAnim modNotesTx">
        <pc:chgData name="Michael Lo" userId="caf5cbaf-57fd-4f2f-9ee2-68aa5f24d0c7" providerId="ADAL" clId="{B742467D-B120-4DB1-8504-150B71FD8B4A}" dt="2024-08-30T22:51:21.357" v="5433" actId="6549"/>
        <pc:sldMkLst>
          <pc:docMk/>
          <pc:sldMk cId="3195612298" sldId="359"/>
        </pc:sldMkLst>
      </pc:sldChg>
      <pc:sldChg chg="new del">
        <pc:chgData name="Michael Lo" userId="caf5cbaf-57fd-4f2f-9ee2-68aa5f24d0c7" providerId="ADAL" clId="{B742467D-B120-4DB1-8504-150B71FD8B4A}" dt="2024-08-27T15:24:04.433" v="4711" actId="680"/>
        <pc:sldMkLst>
          <pc:docMk/>
          <pc:sldMk cId="3559621350" sldId="359"/>
        </pc:sldMkLst>
      </pc:sldChg>
      <pc:sldChg chg="addSp delSp modSp add mod modAnim modNotesTx">
        <pc:chgData name="Michael Lo" userId="caf5cbaf-57fd-4f2f-9ee2-68aa5f24d0c7" providerId="ADAL" clId="{B742467D-B120-4DB1-8504-150B71FD8B4A}" dt="2024-08-30T22:51:18.494" v="5432" actId="6549"/>
        <pc:sldMkLst>
          <pc:docMk/>
          <pc:sldMk cId="709637151" sldId="360"/>
        </pc:sldMkLst>
      </pc:sldChg>
      <pc:sldChg chg="addSp delSp modSp add mod delAnim modAnim modNotesTx">
        <pc:chgData name="Michael Lo" userId="caf5cbaf-57fd-4f2f-9ee2-68aa5f24d0c7" providerId="ADAL" clId="{B742467D-B120-4DB1-8504-150B71FD8B4A}" dt="2024-08-30T22:51:15.935" v="5431" actId="6549"/>
        <pc:sldMkLst>
          <pc:docMk/>
          <pc:sldMk cId="898485966" sldId="361"/>
        </pc:sldMkLst>
      </pc:sldChg>
    </pc:docChg>
  </pc:docChgLst>
  <pc:docChgLst>
    <pc:chgData name="Michael Lo" userId="caf5cbaf-57fd-4f2f-9ee2-68aa5f24d0c7" providerId="ADAL" clId="{6C3F79AC-B29E-4B9F-83D7-83B4CCA2322B}"/>
    <pc:docChg chg="undo custSel addSld delSld modSld sldOrd">
      <pc:chgData name="Michael Lo" userId="caf5cbaf-57fd-4f2f-9ee2-68aa5f24d0c7" providerId="ADAL" clId="{6C3F79AC-B29E-4B9F-83D7-83B4CCA2322B}" dt="2024-09-16T03:38:13.881" v="10266" actId="729"/>
      <pc:docMkLst>
        <pc:docMk/>
      </pc:docMkLst>
      <pc:sldChg chg="del">
        <pc:chgData name="Michael Lo" userId="caf5cbaf-57fd-4f2f-9ee2-68aa5f24d0c7" providerId="ADAL" clId="{6C3F79AC-B29E-4B9F-83D7-83B4CCA2322B}" dt="2024-09-03T05:02:36.483" v="7738" actId="47"/>
        <pc:sldMkLst>
          <pc:docMk/>
          <pc:sldMk cId="2087047446" sldId="271"/>
        </pc:sldMkLst>
      </pc:sldChg>
      <pc:sldChg chg="delSp add setBg delDesignElem">
        <pc:chgData name="Michael Lo" userId="caf5cbaf-57fd-4f2f-9ee2-68aa5f24d0c7" providerId="ADAL" clId="{6C3F79AC-B29E-4B9F-83D7-83B4CCA2322B}" dt="2024-09-03T00:25:04.169" v="1"/>
        <pc:sldMkLst>
          <pc:docMk/>
          <pc:sldMk cId="622519162" sldId="285"/>
        </pc:sldMkLst>
      </pc:sldChg>
      <pc:sldChg chg="del">
        <pc:chgData name="Michael Lo" userId="caf5cbaf-57fd-4f2f-9ee2-68aa5f24d0c7" providerId="ADAL" clId="{6C3F79AC-B29E-4B9F-83D7-83B4CCA2322B}" dt="2024-09-03T00:25:07.781" v="2" actId="47"/>
        <pc:sldMkLst>
          <pc:docMk/>
          <pc:sldMk cId="3434213136" sldId="314"/>
        </pc:sldMkLst>
      </pc:sldChg>
      <pc:sldChg chg="modSp mod">
        <pc:chgData name="Michael Lo" userId="caf5cbaf-57fd-4f2f-9ee2-68aa5f24d0c7" providerId="ADAL" clId="{6C3F79AC-B29E-4B9F-83D7-83B4CCA2322B}" dt="2024-09-03T00:25:27.102" v="26" actId="20577"/>
        <pc:sldMkLst>
          <pc:docMk/>
          <pc:sldMk cId="641314384" sldId="335"/>
        </pc:sldMkLst>
      </pc:sldChg>
      <pc:sldChg chg="modSp mod modAnim">
        <pc:chgData name="Michael Lo" userId="caf5cbaf-57fd-4f2f-9ee2-68aa5f24d0c7" providerId="ADAL" clId="{6C3F79AC-B29E-4B9F-83D7-83B4CCA2322B}" dt="2024-09-03T18:48:02.338" v="7815" actId="20577"/>
        <pc:sldMkLst>
          <pc:docMk/>
          <pc:sldMk cId="4043810170" sldId="338"/>
        </pc:sldMkLst>
      </pc:sldChg>
      <pc:sldChg chg="mod modShow">
        <pc:chgData name="Michael Lo" userId="caf5cbaf-57fd-4f2f-9ee2-68aa5f24d0c7" providerId="ADAL" clId="{6C3F79AC-B29E-4B9F-83D7-83B4CCA2322B}" dt="2024-09-16T03:38:13.881" v="10266" actId="729"/>
        <pc:sldMkLst>
          <pc:docMk/>
          <pc:sldMk cId="228651437" sldId="350"/>
        </pc:sldMkLst>
      </pc:sldChg>
      <pc:sldChg chg="delSp del mod delAnim">
        <pc:chgData name="Michael Lo" userId="caf5cbaf-57fd-4f2f-9ee2-68aa5f24d0c7" providerId="ADAL" clId="{6C3F79AC-B29E-4B9F-83D7-83B4CCA2322B}" dt="2024-09-03T05:03:02.113" v="7741" actId="47"/>
        <pc:sldMkLst>
          <pc:docMk/>
          <pc:sldMk cId="121103328" sldId="351"/>
        </pc:sldMkLst>
      </pc:sldChg>
      <pc:sldChg chg="del">
        <pc:chgData name="Michael Lo" userId="caf5cbaf-57fd-4f2f-9ee2-68aa5f24d0c7" providerId="ADAL" clId="{6C3F79AC-B29E-4B9F-83D7-83B4CCA2322B}" dt="2024-09-03T05:02:38.136" v="7739" actId="47"/>
        <pc:sldMkLst>
          <pc:docMk/>
          <pc:sldMk cId="2714089317" sldId="352"/>
        </pc:sldMkLst>
      </pc:sldChg>
      <pc:sldChg chg="del">
        <pc:chgData name="Michael Lo" userId="caf5cbaf-57fd-4f2f-9ee2-68aa5f24d0c7" providerId="ADAL" clId="{6C3F79AC-B29E-4B9F-83D7-83B4CCA2322B}" dt="2024-09-03T00:48:08.401" v="1340" actId="47"/>
        <pc:sldMkLst>
          <pc:docMk/>
          <pc:sldMk cId="3823947278" sldId="353"/>
        </pc:sldMkLst>
      </pc:sldChg>
      <pc:sldChg chg="mod modShow">
        <pc:chgData name="Michael Lo" userId="caf5cbaf-57fd-4f2f-9ee2-68aa5f24d0c7" providerId="ADAL" clId="{6C3F79AC-B29E-4B9F-83D7-83B4CCA2322B}" dt="2024-09-03T05:05:26.720" v="7747" actId="729"/>
        <pc:sldMkLst>
          <pc:docMk/>
          <pc:sldMk cId="500677366" sldId="354"/>
        </pc:sldMkLst>
      </pc:sldChg>
      <pc:sldChg chg="mod modShow">
        <pc:chgData name="Michael Lo" userId="caf5cbaf-57fd-4f2f-9ee2-68aa5f24d0c7" providerId="ADAL" clId="{6C3F79AC-B29E-4B9F-83D7-83B4CCA2322B}" dt="2024-09-03T05:05:32.657" v="7748" actId="729"/>
        <pc:sldMkLst>
          <pc:docMk/>
          <pc:sldMk cId="3643433859" sldId="355"/>
        </pc:sldMkLst>
      </pc:sldChg>
      <pc:sldChg chg="del">
        <pc:chgData name="Michael Lo" userId="caf5cbaf-57fd-4f2f-9ee2-68aa5f24d0c7" providerId="ADAL" clId="{6C3F79AC-B29E-4B9F-83D7-83B4CCA2322B}" dt="2024-09-03T00:48:10.003" v="1341" actId="47"/>
        <pc:sldMkLst>
          <pc:docMk/>
          <pc:sldMk cId="3130530744" sldId="356"/>
        </pc:sldMkLst>
      </pc:sldChg>
      <pc:sldChg chg="del">
        <pc:chgData name="Michael Lo" userId="caf5cbaf-57fd-4f2f-9ee2-68aa5f24d0c7" providerId="ADAL" clId="{6C3F79AC-B29E-4B9F-83D7-83B4CCA2322B}" dt="2024-09-03T05:02:55.574" v="7740" actId="47"/>
        <pc:sldMkLst>
          <pc:docMk/>
          <pc:sldMk cId="3510159570" sldId="358"/>
        </pc:sldMkLst>
      </pc:sldChg>
      <pc:sldChg chg="del">
        <pc:chgData name="Michael Lo" userId="caf5cbaf-57fd-4f2f-9ee2-68aa5f24d0c7" providerId="ADAL" clId="{6C3F79AC-B29E-4B9F-83D7-83B4CCA2322B}" dt="2024-09-03T05:02:55.574" v="7740" actId="47"/>
        <pc:sldMkLst>
          <pc:docMk/>
          <pc:sldMk cId="3195612298" sldId="359"/>
        </pc:sldMkLst>
      </pc:sldChg>
      <pc:sldChg chg="del">
        <pc:chgData name="Michael Lo" userId="caf5cbaf-57fd-4f2f-9ee2-68aa5f24d0c7" providerId="ADAL" clId="{6C3F79AC-B29E-4B9F-83D7-83B4CCA2322B}" dt="2024-09-03T05:02:55.574" v="7740" actId="47"/>
        <pc:sldMkLst>
          <pc:docMk/>
          <pc:sldMk cId="709637151" sldId="360"/>
        </pc:sldMkLst>
      </pc:sldChg>
      <pc:sldChg chg="del">
        <pc:chgData name="Michael Lo" userId="caf5cbaf-57fd-4f2f-9ee2-68aa5f24d0c7" providerId="ADAL" clId="{6C3F79AC-B29E-4B9F-83D7-83B4CCA2322B}" dt="2024-09-03T05:02:55.574" v="7740" actId="47"/>
        <pc:sldMkLst>
          <pc:docMk/>
          <pc:sldMk cId="898485966" sldId="361"/>
        </pc:sldMkLst>
      </pc:sldChg>
      <pc:sldChg chg="modSp add mod modAnim">
        <pc:chgData name="Michael Lo" userId="caf5cbaf-57fd-4f2f-9ee2-68aa5f24d0c7" providerId="ADAL" clId="{6C3F79AC-B29E-4B9F-83D7-83B4CCA2322B}" dt="2024-09-03T05:04:03.980" v="7746"/>
        <pc:sldMkLst>
          <pc:docMk/>
          <pc:sldMk cId="1234553836" sldId="362"/>
        </pc:sldMkLst>
      </pc:sldChg>
      <pc:sldChg chg="addSp modSp add del mod modAnim modNotesTx">
        <pc:chgData name="Michael Lo" userId="caf5cbaf-57fd-4f2f-9ee2-68aa5f24d0c7" providerId="ADAL" clId="{6C3F79AC-B29E-4B9F-83D7-83B4CCA2322B}" dt="2024-09-16T01:50:15.627" v="10074" actId="47"/>
        <pc:sldMkLst>
          <pc:docMk/>
          <pc:sldMk cId="1986193185" sldId="363"/>
        </pc:sldMkLst>
      </pc:sldChg>
      <pc:sldChg chg="modSp add del mod ord modAnim modNotesTx">
        <pc:chgData name="Michael Lo" userId="caf5cbaf-57fd-4f2f-9ee2-68aa5f24d0c7" providerId="ADAL" clId="{6C3F79AC-B29E-4B9F-83D7-83B4CCA2322B}" dt="2024-09-16T01:50:15.270" v="10073" actId="47"/>
        <pc:sldMkLst>
          <pc:docMk/>
          <pc:sldMk cId="1242170436" sldId="364"/>
        </pc:sldMkLst>
      </pc:sldChg>
      <pc:sldChg chg="addSp delSp modSp add mod delAnim modAnim modNotesTx">
        <pc:chgData name="Michael Lo" userId="caf5cbaf-57fd-4f2f-9ee2-68aa5f24d0c7" providerId="ADAL" clId="{6C3F79AC-B29E-4B9F-83D7-83B4CCA2322B}" dt="2024-09-16T03:13:34.014" v="10110" actId="20577"/>
        <pc:sldMkLst>
          <pc:docMk/>
          <pc:sldMk cId="3905697889" sldId="365"/>
        </pc:sldMkLst>
      </pc:sldChg>
      <pc:sldChg chg="addSp delSp modSp add mod delAnim modAnim modNotesTx">
        <pc:chgData name="Michael Lo" userId="caf5cbaf-57fd-4f2f-9ee2-68aa5f24d0c7" providerId="ADAL" clId="{6C3F79AC-B29E-4B9F-83D7-83B4CCA2322B}" dt="2024-09-16T00:38:45.508" v="8609" actId="6549"/>
        <pc:sldMkLst>
          <pc:docMk/>
          <pc:sldMk cId="1854528301" sldId="366"/>
        </pc:sldMkLst>
      </pc:sldChg>
      <pc:sldChg chg="addSp delSp modSp add mod delAnim modAnim modNotesTx">
        <pc:chgData name="Michael Lo" userId="caf5cbaf-57fd-4f2f-9ee2-68aa5f24d0c7" providerId="ADAL" clId="{6C3F79AC-B29E-4B9F-83D7-83B4CCA2322B}" dt="2024-09-16T03:15:00.704" v="10140" actId="113"/>
        <pc:sldMkLst>
          <pc:docMk/>
          <pc:sldMk cId="212120507" sldId="367"/>
        </pc:sldMkLst>
      </pc:sldChg>
      <pc:sldChg chg="addSp modSp add mod modNotesTx">
        <pc:chgData name="Michael Lo" userId="caf5cbaf-57fd-4f2f-9ee2-68aa5f24d0c7" providerId="ADAL" clId="{6C3F79AC-B29E-4B9F-83D7-83B4CCA2322B}" dt="2024-09-16T03:17:09.310" v="10265" actId="1076"/>
        <pc:sldMkLst>
          <pc:docMk/>
          <pc:sldMk cId="3390971982" sldId="368"/>
        </pc:sldMkLst>
      </pc:sldChg>
      <pc:sldChg chg="modSp add mod modNotesTx">
        <pc:chgData name="Michael Lo" userId="caf5cbaf-57fd-4f2f-9ee2-68aa5f24d0c7" providerId="ADAL" clId="{6C3F79AC-B29E-4B9F-83D7-83B4CCA2322B}" dt="2024-09-03T04:34:18.717" v="7737" actId="20577"/>
        <pc:sldMkLst>
          <pc:docMk/>
          <pc:sldMk cId="1339039776" sldId="369"/>
        </pc:sldMkLst>
      </pc:sldChg>
      <pc:sldChg chg="addSp delSp modSp add mod delAnim modAnim modNotesTx">
        <pc:chgData name="Michael Lo" userId="caf5cbaf-57fd-4f2f-9ee2-68aa5f24d0c7" providerId="ADAL" clId="{6C3F79AC-B29E-4B9F-83D7-83B4CCA2322B}" dt="2024-09-16T03:15:23.037" v="10166" actId="20577"/>
        <pc:sldMkLst>
          <pc:docMk/>
          <pc:sldMk cId="3736977476" sldId="370"/>
        </pc:sldMkLst>
      </pc:sldChg>
      <pc:sldChg chg="addSp delSp modSp add mod delAnim modAnim">
        <pc:chgData name="Michael Lo" userId="caf5cbaf-57fd-4f2f-9ee2-68aa5f24d0c7" providerId="ADAL" clId="{6C3F79AC-B29E-4B9F-83D7-83B4CCA2322B}" dt="2024-09-16T01:04:33.129" v="9724"/>
        <pc:sldMkLst>
          <pc:docMk/>
          <pc:sldMk cId="740914027" sldId="371"/>
        </pc:sldMkLst>
      </pc:sldChg>
      <pc:sldChg chg="delSp modSp add mod delAnim modAnim modNotesTx">
        <pc:chgData name="Michael Lo" userId="caf5cbaf-57fd-4f2f-9ee2-68aa5f24d0c7" providerId="ADAL" clId="{6C3F79AC-B29E-4B9F-83D7-83B4CCA2322B}" dt="2024-09-16T01:50:17.999" v="10075" actId="6549"/>
        <pc:sldMkLst>
          <pc:docMk/>
          <pc:sldMk cId="4101545632" sldId="372"/>
        </pc:sldMkLst>
      </pc:sldChg>
    </pc:docChg>
  </pc:docChgLst>
  <pc:docChgLst>
    <pc:chgData name="Michael Lo" userId="caf5cbaf-57fd-4f2f-9ee2-68aa5f24d0c7" providerId="ADAL" clId="{66007EDC-19E3-44FD-8795-8D2CF79AD01C}"/>
    <pc:docChg chg="undo custSel modSld">
      <pc:chgData name="Michael Lo" userId="caf5cbaf-57fd-4f2f-9ee2-68aa5f24d0c7" providerId="ADAL" clId="{66007EDC-19E3-44FD-8795-8D2CF79AD01C}" dt="2021-09-07T23:04:17.845" v="2055" actId="20577"/>
      <pc:docMkLst>
        <pc:docMk/>
      </pc:docMkLst>
      <pc:sldChg chg="modSp mod">
        <pc:chgData name="Michael Lo" userId="caf5cbaf-57fd-4f2f-9ee2-68aa5f24d0c7" providerId="ADAL" clId="{66007EDC-19E3-44FD-8795-8D2CF79AD01C}" dt="2021-09-07T18:57:50.212" v="77" actId="20577"/>
        <pc:sldMkLst>
          <pc:docMk/>
          <pc:sldMk cId="2549523196" sldId="256"/>
        </pc:sldMkLst>
      </pc:sldChg>
      <pc:sldChg chg="modSp mod">
        <pc:chgData name="Michael Lo" userId="caf5cbaf-57fd-4f2f-9ee2-68aa5f24d0c7" providerId="ADAL" clId="{66007EDC-19E3-44FD-8795-8D2CF79AD01C}" dt="2021-09-07T19:00:40.820" v="417" actId="20577"/>
        <pc:sldMkLst>
          <pc:docMk/>
          <pc:sldMk cId="3677065837" sldId="261"/>
        </pc:sldMkLst>
      </pc:sldChg>
      <pc:sldChg chg="modSp mod">
        <pc:chgData name="Michael Lo" userId="caf5cbaf-57fd-4f2f-9ee2-68aa5f24d0c7" providerId="ADAL" clId="{66007EDC-19E3-44FD-8795-8D2CF79AD01C}" dt="2021-09-07T19:06:52.518" v="499" actId="6549"/>
        <pc:sldMkLst>
          <pc:docMk/>
          <pc:sldMk cId="1601645391" sldId="262"/>
        </pc:sldMkLst>
      </pc:sldChg>
      <pc:sldChg chg="modSp mod">
        <pc:chgData name="Michael Lo" userId="caf5cbaf-57fd-4f2f-9ee2-68aa5f24d0c7" providerId="ADAL" clId="{66007EDC-19E3-44FD-8795-8D2CF79AD01C}" dt="2021-09-07T19:23:47.271" v="1307" actId="113"/>
        <pc:sldMkLst>
          <pc:docMk/>
          <pc:sldMk cId="3941491871" sldId="264"/>
        </pc:sldMkLst>
      </pc:sldChg>
      <pc:sldChg chg="modSp mod">
        <pc:chgData name="Michael Lo" userId="caf5cbaf-57fd-4f2f-9ee2-68aa5f24d0c7" providerId="ADAL" clId="{66007EDC-19E3-44FD-8795-8D2CF79AD01C}" dt="2021-09-07T22:40:31.989" v="1428" actId="6549"/>
        <pc:sldMkLst>
          <pc:docMk/>
          <pc:sldMk cId="1730430338" sldId="265"/>
        </pc:sldMkLst>
      </pc:sldChg>
      <pc:sldChg chg="modSp mod">
        <pc:chgData name="Michael Lo" userId="caf5cbaf-57fd-4f2f-9ee2-68aa5f24d0c7" providerId="ADAL" clId="{66007EDC-19E3-44FD-8795-8D2CF79AD01C}" dt="2021-09-07T23:04:17.845" v="2055" actId="20577"/>
        <pc:sldMkLst>
          <pc:docMk/>
          <pc:sldMk cId="1793970105" sldId="266"/>
        </pc:sldMkLst>
      </pc:sldChg>
    </pc:docChg>
  </pc:docChgLst>
  <pc:docChgLst>
    <pc:chgData name="Michael Lo" userId="caf5cbaf-57fd-4f2f-9ee2-68aa5f24d0c7" providerId="ADAL" clId="{B119D125-61AE-4142-BB58-0856906C0ABA}"/>
    <pc:docChg chg="undo redo custSel addSld delSld modSld sldOrd">
      <pc:chgData name="Michael Lo" userId="caf5cbaf-57fd-4f2f-9ee2-68aa5f24d0c7" providerId="ADAL" clId="{B119D125-61AE-4142-BB58-0856906C0ABA}" dt="2024-11-04T14:47:08.454" v="5992" actId="47"/>
      <pc:docMkLst>
        <pc:docMk/>
      </pc:docMkLst>
      <pc:sldChg chg="modSp mod">
        <pc:chgData name="Michael Lo" userId="caf5cbaf-57fd-4f2f-9ee2-68aa5f24d0c7" providerId="ADAL" clId="{B119D125-61AE-4142-BB58-0856906C0ABA}" dt="2024-11-04T12:52:38.387" v="1376" actId="207"/>
        <pc:sldMkLst>
          <pc:docMk/>
          <pc:sldMk cId="4155829110" sldId="406"/>
        </pc:sldMkLst>
      </pc:sldChg>
      <pc:sldChg chg="modSp mod">
        <pc:chgData name="Michael Lo" userId="caf5cbaf-57fd-4f2f-9ee2-68aa5f24d0c7" providerId="ADAL" clId="{B119D125-61AE-4142-BB58-0856906C0ABA}" dt="2024-11-04T14:34:43.253" v="4781" actId="6549"/>
        <pc:sldMkLst>
          <pc:docMk/>
          <pc:sldMk cId="451408491" sldId="407"/>
        </pc:sldMkLst>
      </pc:sldChg>
      <pc:sldChg chg="modSp mod ord">
        <pc:chgData name="Michael Lo" userId="caf5cbaf-57fd-4f2f-9ee2-68aa5f24d0c7" providerId="ADAL" clId="{B119D125-61AE-4142-BB58-0856906C0ABA}" dt="2024-11-04T14:34:21.565" v="4764" actId="207"/>
        <pc:sldMkLst>
          <pc:docMk/>
          <pc:sldMk cId="265864157" sldId="409"/>
        </pc:sldMkLst>
      </pc:sldChg>
      <pc:sldChg chg="modSp mod">
        <pc:chgData name="Michael Lo" userId="caf5cbaf-57fd-4f2f-9ee2-68aa5f24d0c7" providerId="ADAL" clId="{B119D125-61AE-4142-BB58-0856906C0ABA}" dt="2024-11-04T13:11:12.280" v="1774" actId="20577"/>
        <pc:sldMkLst>
          <pc:docMk/>
          <pc:sldMk cId="418965075" sldId="410"/>
        </pc:sldMkLst>
      </pc:sldChg>
      <pc:sldChg chg="addSp modSp add mod">
        <pc:chgData name="Michael Lo" userId="caf5cbaf-57fd-4f2f-9ee2-68aa5f24d0c7" providerId="ADAL" clId="{B119D125-61AE-4142-BB58-0856906C0ABA}" dt="2024-11-04T13:24:37.897" v="2680" actId="20577"/>
        <pc:sldMkLst>
          <pc:docMk/>
          <pc:sldMk cId="2907997601" sldId="411"/>
        </pc:sldMkLst>
      </pc:sldChg>
      <pc:sldChg chg="modSp add del mod">
        <pc:chgData name="Michael Lo" userId="caf5cbaf-57fd-4f2f-9ee2-68aa5f24d0c7" providerId="ADAL" clId="{B119D125-61AE-4142-BB58-0856906C0ABA}" dt="2024-11-04T13:02:42.082" v="1609" actId="47"/>
        <pc:sldMkLst>
          <pc:docMk/>
          <pc:sldMk cId="3968588591" sldId="411"/>
        </pc:sldMkLst>
      </pc:sldChg>
      <pc:sldChg chg="modSp add mod modNotesTx">
        <pc:chgData name="Michael Lo" userId="caf5cbaf-57fd-4f2f-9ee2-68aa5f24d0c7" providerId="ADAL" clId="{B119D125-61AE-4142-BB58-0856906C0ABA}" dt="2024-11-04T14:00:22.801" v="3189" actId="20577"/>
        <pc:sldMkLst>
          <pc:docMk/>
          <pc:sldMk cId="857774090" sldId="412"/>
        </pc:sldMkLst>
      </pc:sldChg>
      <pc:sldChg chg="addSp modSp add mod modAnim modNotesTx">
        <pc:chgData name="Michael Lo" userId="caf5cbaf-57fd-4f2f-9ee2-68aa5f24d0c7" providerId="ADAL" clId="{B119D125-61AE-4142-BB58-0856906C0ABA}" dt="2024-11-04T14:04:26.186" v="3203" actId="6549"/>
        <pc:sldMkLst>
          <pc:docMk/>
          <pc:sldMk cId="3233419671" sldId="413"/>
        </pc:sldMkLst>
      </pc:sldChg>
      <pc:sldChg chg="addSp delSp modSp add mod modNotesTx">
        <pc:chgData name="Michael Lo" userId="caf5cbaf-57fd-4f2f-9ee2-68aa5f24d0c7" providerId="ADAL" clId="{B119D125-61AE-4142-BB58-0856906C0ABA}" dt="2024-11-04T14:21:44.065" v="4219" actId="20577"/>
        <pc:sldMkLst>
          <pc:docMk/>
          <pc:sldMk cId="1777599335" sldId="414"/>
        </pc:sldMkLst>
      </pc:sldChg>
      <pc:sldChg chg="modSp add mod modNotesTx">
        <pc:chgData name="Michael Lo" userId="caf5cbaf-57fd-4f2f-9ee2-68aa5f24d0c7" providerId="ADAL" clId="{B119D125-61AE-4142-BB58-0856906C0ABA}" dt="2024-11-04T14:25:26.805" v="4589" actId="20577"/>
        <pc:sldMkLst>
          <pc:docMk/>
          <pc:sldMk cId="4265625298" sldId="415"/>
        </pc:sldMkLst>
      </pc:sldChg>
      <pc:sldChg chg="addSp delSp modSp add mod delAnim modAnim">
        <pc:chgData name="Michael Lo" userId="caf5cbaf-57fd-4f2f-9ee2-68aa5f24d0c7" providerId="ADAL" clId="{B119D125-61AE-4142-BB58-0856906C0ABA}" dt="2024-11-04T14:24:31.888" v="4577"/>
        <pc:sldMkLst>
          <pc:docMk/>
          <pc:sldMk cId="3787569835" sldId="416"/>
        </pc:sldMkLst>
      </pc:sldChg>
      <pc:sldChg chg="addSp delSp modSp add mod delAnim modAnim modNotesTx">
        <pc:chgData name="Michael Lo" userId="caf5cbaf-57fd-4f2f-9ee2-68aa5f24d0c7" providerId="ADAL" clId="{B119D125-61AE-4142-BB58-0856906C0ABA}" dt="2024-11-04T14:47:05.139" v="5991" actId="6549"/>
        <pc:sldMkLst>
          <pc:docMk/>
          <pc:sldMk cId="1475361977" sldId="417"/>
        </pc:sldMkLst>
      </pc:sldChg>
      <pc:sldChg chg="add del">
        <pc:chgData name="Michael Lo" userId="caf5cbaf-57fd-4f2f-9ee2-68aa5f24d0c7" providerId="ADAL" clId="{B119D125-61AE-4142-BB58-0856906C0ABA}" dt="2024-11-04T14:30:34.588" v="4591" actId="47"/>
        <pc:sldMkLst>
          <pc:docMk/>
          <pc:sldMk cId="2008339388" sldId="417"/>
        </pc:sldMkLst>
      </pc:sldChg>
      <pc:sldChg chg="addSp delSp modSp add del mod addAnim delAnim modAnim">
        <pc:chgData name="Michael Lo" userId="caf5cbaf-57fd-4f2f-9ee2-68aa5f24d0c7" providerId="ADAL" clId="{B119D125-61AE-4142-BB58-0856906C0ABA}" dt="2024-11-04T14:47:08.454" v="5992" actId="47"/>
        <pc:sldMkLst>
          <pc:docMk/>
          <pc:sldMk cId="4061334748" sldId="418"/>
        </pc:sldMkLst>
      </pc:sldChg>
    </pc:docChg>
  </pc:docChgLst>
  <pc:docChgLst>
    <pc:chgData name="Michael Lo" userId="489afe80-14e8-4855-8daf-a79b49404193" providerId="ADAL" clId="{1345F329-2186-4C26-B9BB-31F32D00A415}"/>
    <pc:docChg chg="modSld">
      <pc:chgData name="Michael Lo" userId="489afe80-14e8-4855-8daf-a79b49404193" providerId="ADAL" clId="{1345F329-2186-4C26-B9BB-31F32D00A415}" dt="2023-09-16T21:00:16.377" v="21"/>
      <pc:docMkLst>
        <pc:docMk/>
      </pc:docMkLst>
      <pc:sldChg chg="modNotesTx">
        <pc:chgData name="Michael Lo" userId="489afe80-14e8-4855-8daf-a79b49404193" providerId="ADAL" clId="{1345F329-2186-4C26-B9BB-31F32D00A415}" dt="2023-09-16T20:59:37.536" v="17" actId="20577"/>
        <pc:sldMkLst>
          <pc:docMk/>
          <pc:sldMk cId="2087047446" sldId="271"/>
        </pc:sldMkLst>
      </pc:sldChg>
      <pc:sldChg chg="modNotesTx">
        <pc:chgData name="Michael Lo" userId="489afe80-14e8-4855-8daf-a79b49404193" providerId="ADAL" clId="{1345F329-2186-4C26-B9BB-31F32D00A415}" dt="2023-09-16T21:00:02.496" v="19"/>
        <pc:sldMkLst>
          <pc:docMk/>
          <pc:sldMk cId="1617941392" sldId="274"/>
        </pc:sldMkLst>
      </pc:sldChg>
      <pc:sldChg chg="modNotesTx">
        <pc:chgData name="Michael Lo" userId="489afe80-14e8-4855-8daf-a79b49404193" providerId="ADAL" clId="{1345F329-2186-4C26-B9BB-31F32D00A415}" dt="2023-09-16T21:00:16.377" v="21"/>
        <pc:sldMkLst>
          <pc:docMk/>
          <pc:sldMk cId="949276773" sldId="276"/>
        </pc:sldMkLst>
      </pc:sldChg>
    </pc:docChg>
  </pc:docChgLst>
  <pc:docChgLst>
    <pc:chgData name="Michael Lo" userId="caf5cbaf-57fd-4f2f-9ee2-68aa5f24d0c7" providerId="ADAL" clId="{A5404B1A-E0E5-40E7-80A9-2761F5A7FC72}"/>
    <pc:docChg chg="undo custSel addSld delSld modSld">
      <pc:chgData name="Michael Lo" userId="caf5cbaf-57fd-4f2f-9ee2-68aa5f24d0c7" providerId="ADAL" clId="{A5404B1A-E0E5-40E7-80A9-2761F5A7FC72}" dt="2024-11-04T21:55:09.798" v="5109" actId="27636"/>
      <pc:docMkLst>
        <pc:docMk/>
      </pc:docMkLst>
      <pc:sldChg chg="modSp mod">
        <pc:chgData name="Michael Lo" userId="caf5cbaf-57fd-4f2f-9ee2-68aa5f24d0c7" providerId="ADAL" clId="{A5404B1A-E0E5-40E7-80A9-2761F5A7FC72}" dt="2024-10-23T16:20:10.849" v="37" actId="20577"/>
        <pc:sldMkLst>
          <pc:docMk/>
          <pc:sldMk cId="641314384" sldId="335"/>
        </pc:sldMkLst>
      </pc:sldChg>
      <pc:sldChg chg="modSp mod">
        <pc:chgData name="Michael Lo" userId="caf5cbaf-57fd-4f2f-9ee2-68aa5f24d0c7" providerId="ADAL" clId="{A5404B1A-E0E5-40E7-80A9-2761F5A7FC72}" dt="2024-11-04T21:55:09.798" v="5109" actId="27636"/>
        <pc:sldMkLst>
          <pc:docMk/>
          <pc:sldMk cId="228651437" sldId="350"/>
        </pc:sldMkLst>
      </pc:sldChg>
      <pc:sldChg chg="del">
        <pc:chgData name="Michael Lo" userId="caf5cbaf-57fd-4f2f-9ee2-68aa5f24d0c7" providerId="ADAL" clId="{A5404B1A-E0E5-40E7-80A9-2761F5A7FC72}" dt="2024-10-23T16:20:31.575" v="39" actId="47"/>
        <pc:sldMkLst>
          <pc:docMk/>
          <pc:sldMk cId="1632810602" sldId="403"/>
        </pc:sldMkLst>
      </pc:sldChg>
      <pc:sldChg chg="modSp mod modAnim">
        <pc:chgData name="Michael Lo" userId="caf5cbaf-57fd-4f2f-9ee2-68aa5f24d0c7" providerId="ADAL" clId="{A5404B1A-E0E5-40E7-80A9-2761F5A7FC72}" dt="2024-11-04T17:23:45.230" v="1910"/>
        <pc:sldMkLst>
          <pc:docMk/>
          <pc:sldMk cId="4155829110" sldId="406"/>
        </pc:sldMkLst>
      </pc:sldChg>
      <pc:sldChg chg="modSp add mod modAnim">
        <pc:chgData name="Michael Lo" userId="caf5cbaf-57fd-4f2f-9ee2-68aa5f24d0c7" providerId="ADAL" clId="{A5404B1A-E0E5-40E7-80A9-2761F5A7FC72}" dt="2024-11-04T17:29:37.177" v="1941"/>
        <pc:sldMkLst>
          <pc:docMk/>
          <pc:sldMk cId="451408491" sldId="407"/>
        </pc:sldMkLst>
      </pc:sldChg>
      <pc:sldChg chg="del">
        <pc:chgData name="Michael Lo" userId="caf5cbaf-57fd-4f2f-9ee2-68aa5f24d0c7" providerId="ADAL" clId="{A5404B1A-E0E5-40E7-80A9-2761F5A7FC72}" dt="2024-10-23T16:20:32.205" v="41" actId="47"/>
        <pc:sldMkLst>
          <pc:docMk/>
          <pc:sldMk cId="2080915444" sldId="408"/>
        </pc:sldMkLst>
      </pc:sldChg>
      <pc:sldChg chg="modSp add mod modAnim">
        <pc:chgData name="Michael Lo" userId="caf5cbaf-57fd-4f2f-9ee2-68aa5f24d0c7" providerId="ADAL" clId="{A5404B1A-E0E5-40E7-80A9-2761F5A7FC72}" dt="2024-11-04T21:54:28.406" v="5104"/>
        <pc:sldMkLst>
          <pc:docMk/>
          <pc:sldMk cId="2110214152" sldId="408"/>
        </pc:sldMkLst>
      </pc:sldChg>
      <pc:sldChg chg="modSp add mod modAnim modNotesTx">
        <pc:chgData name="Michael Lo" userId="caf5cbaf-57fd-4f2f-9ee2-68aa5f24d0c7" providerId="ADAL" clId="{A5404B1A-E0E5-40E7-80A9-2761F5A7FC72}" dt="2024-11-04T17:29:57.965" v="1946"/>
        <pc:sldMkLst>
          <pc:docMk/>
          <pc:sldMk cId="265864157" sldId="409"/>
        </pc:sldMkLst>
      </pc:sldChg>
      <pc:sldChg chg="del">
        <pc:chgData name="Michael Lo" userId="caf5cbaf-57fd-4f2f-9ee2-68aa5f24d0c7" providerId="ADAL" clId="{A5404B1A-E0E5-40E7-80A9-2761F5A7FC72}" dt="2024-10-23T16:20:35.390" v="48" actId="47"/>
        <pc:sldMkLst>
          <pc:docMk/>
          <pc:sldMk cId="2431132785" sldId="409"/>
        </pc:sldMkLst>
      </pc:sldChg>
      <pc:sldChg chg="modSp add mod modAnim">
        <pc:chgData name="Michael Lo" userId="caf5cbaf-57fd-4f2f-9ee2-68aa5f24d0c7" providerId="ADAL" clId="{A5404B1A-E0E5-40E7-80A9-2761F5A7FC72}" dt="2024-11-04T21:51:51.547" v="5082"/>
        <pc:sldMkLst>
          <pc:docMk/>
          <pc:sldMk cId="418965075" sldId="410"/>
        </pc:sldMkLst>
      </pc:sldChg>
      <pc:sldChg chg="del">
        <pc:chgData name="Michael Lo" userId="caf5cbaf-57fd-4f2f-9ee2-68aa5f24d0c7" providerId="ADAL" clId="{A5404B1A-E0E5-40E7-80A9-2761F5A7FC72}" dt="2024-10-23T16:20:31.019" v="38" actId="47"/>
        <pc:sldMkLst>
          <pc:docMk/>
          <pc:sldMk cId="1584268450" sldId="410"/>
        </pc:sldMkLst>
      </pc:sldChg>
      <pc:sldChg chg="modSp mod modAnim">
        <pc:chgData name="Michael Lo" userId="caf5cbaf-57fd-4f2f-9ee2-68aa5f24d0c7" providerId="ADAL" clId="{A5404B1A-E0E5-40E7-80A9-2761F5A7FC72}" dt="2024-11-04T17:25:05.979" v="1914"/>
        <pc:sldMkLst>
          <pc:docMk/>
          <pc:sldMk cId="2907997601" sldId="411"/>
        </pc:sldMkLst>
      </pc:sldChg>
      <pc:sldChg chg="del">
        <pc:chgData name="Michael Lo" userId="caf5cbaf-57fd-4f2f-9ee2-68aa5f24d0c7" providerId="ADAL" clId="{A5404B1A-E0E5-40E7-80A9-2761F5A7FC72}" dt="2024-10-23T16:20:32.436" v="42" actId="47"/>
        <pc:sldMkLst>
          <pc:docMk/>
          <pc:sldMk cId="4146410821" sldId="411"/>
        </pc:sldMkLst>
      </pc:sldChg>
      <pc:sldChg chg="modSp mod modAnim modNotesTx">
        <pc:chgData name="Michael Lo" userId="caf5cbaf-57fd-4f2f-9ee2-68aa5f24d0c7" providerId="ADAL" clId="{A5404B1A-E0E5-40E7-80A9-2761F5A7FC72}" dt="2024-11-04T17:26:28.058" v="1923"/>
        <pc:sldMkLst>
          <pc:docMk/>
          <pc:sldMk cId="857774090" sldId="412"/>
        </pc:sldMkLst>
      </pc:sldChg>
      <pc:sldChg chg="del">
        <pc:chgData name="Michael Lo" userId="caf5cbaf-57fd-4f2f-9ee2-68aa5f24d0c7" providerId="ADAL" clId="{A5404B1A-E0E5-40E7-80A9-2761F5A7FC72}" dt="2024-10-23T16:20:31.912" v="40" actId="47"/>
        <pc:sldMkLst>
          <pc:docMk/>
          <pc:sldMk cId="3995481110" sldId="412"/>
        </pc:sldMkLst>
      </pc:sldChg>
      <pc:sldChg chg="del">
        <pc:chgData name="Michael Lo" userId="caf5cbaf-57fd-4f2f-9ee2-68aa5f24d0c7" providerId="ADAL" clId="{A5404B1A-E0E5-40E7-80A9-2761F5A7FC72}" dt="2024-10-23T16:20:32.661" v="43" actId="47"/>
        <pc:sldMkLst>
          <pc:docMk/>
          <pc:sldMk cId="2344354352" sldId="413"/>
        </pc:sldMkLst>
      </pc:sldChg>
      <pc:sldChg chg="modAnim">
        <pc:chgData name="Michael Lo" userId="caf5cbaf-57fd-4f2f-9ee2-68aa5f24d0c7" providerId="ADAL" clId="{A5404B1A-E0E5-40E7-80A9-2761F5A7FC72}" dt="2024-11-04T21:52:47.938" v="5085"/>
        <pc:sldMkLst>
          <pc:docMk/>
          <pc:sldMk cId="3233419671" sldId="413"/>
        </pc:sldMkLst>
      </pc:sldChg>
      <pc:sldChg chg="modAnim">
        <pc:chgData name="Michael Lo" userId="caf5cbaf-57fd-4f2f-9ee2-68aa5f24d0c7" providerId="ADAL" clId="{A5404B1A-E0E5-40E7-80A9-2761F5A7FC72}" dt="2024-11-04T17:28:41.374" v="1932"/>
        <pc:sldMkLst>
          <pc:docMk/>
          <pc:sldMk cId="1777599335" sldId="414"/>
        </pc:sldMkLst>
      </pc:sldChg>
      <pc:sldChg chg="del">
        <pc:chgData name="Michael Lo" userId="caf5cbaf-57fd-4f2f-9ee2-68aa5f24d0c7" providerId="ADAL" clId="{A5404B1A-E0E5-40E7-80A9-2761F5A7FC72}" dt="2024-10-23T16:20:34.080" v="46" actId="47"/>
        <pc:sldMkLst>
          <pc:docMk/>
          <pc:sldMk cId="3516329082" sldId="414"/>
        </pc:sldMkLst>
      </pc:sldChg>
      <pc:sldChg chg="del">
        <pc:chgData name="Michael Lo" userId="caf5cbaf-57fd-4f2f-9ee2-68aa5f24d0c7" providerId="ADAL" clId="{A5404B1A-E0E5-40E7-80A9-2761F5A7FC72}" dt="2024-10-23T16:19:44.225" v="0" actId="47"/>
        <pc:sldMkLst>
          <pc:docMk/>
          <pc:sldMk cId="2970261108" sldId="415"/>
        </pc:sldMkLst>
      </pc:sldChg>
      <pc:sldChg chg="modSp mod modAnim modNotesTx">
        <pc:chgData name="Michael Lo" userId="caf5cbaf-57fd-4f2f-9ee2-68aa5f24d0c7" providerId="ADAL" clId="{A5404B1A-E0E5-40E7-80A9-2761F5A7FC72}" dt="2024-11-04T17:33:21.685" v="2209" actId="6549"/>
        <pc:sldMkLst>
          <pc:docMk/>
          <pc:sldMk cId="4265625298" sldId="415"/>
        </pc:sldMkLst>
      </pc:sldChg>
      <pc:sldChg chg="del">
        <pc:chgData name="Michael Lo" userId="caf5cbaf-57fd-4f2f-9ee2-68aa5f24d0c7" providerId="ADAL" clId="{A5404B1A-E0E5-40E7-80A9-2761F5A7FC72}" dt="2024-10-23T16:20:34.731" v="47" actId="47"/>
        <pc:sldMkLst>
          <pc:docMk/>
          <pc:sldMk cId="2457463055" sldId="416"/>
        </pc:sldMkLst>
      </pc:sldChg>
      <pc:sldChg chg="modSp modAnim">
        <pc:chgData name="Michael Lo" userId="caf5cbaf-57fd-4f2f-9ee2-68aa5f24d0c7" providerId="ADAL" clId="{A5404B1A-E0E5-40E7-80A9-2761F5A7FC72}" dt="2024-11-04T21:53:03.977" v="5088"/>
        <pc:sldMkLst>
          <pc:docMk/>
          <pc:sldMk cId="3787569835" sldId="416"/>
        </pc:sldMkLst>
      </pc:sldChg>
      <pc:sldChg chg="modSp mod modAnim">
        <pc:chgData name="Michael Lo" userId="caf5cbaf-57fd-4f2f-9ee2-68aa5f24d0c7" providerId="ADAL" clId="{A5404B1A-E0E5-40E7-80A9-2761F5A7FC72}" dt="2024-11-04T21:53:43.472" v="5095"/>
        <pc:sldMkLst>
          <pc:docMk/>
          <pc:sldMk cId="1475361977" sldId="417"/>
        </pc:sldMkLst>
      </pc:sldChg>
      <pc:sldChg chg="del">
        <pc:chgData name="Michael Lo" userId="caf5cbaf-57fd-4f2f-9ee2-68aa5f24d0c7" providerId="ADAL" clId="{A5404B1A-E0E5-40E7-80A9-2761F5A7FC72}" dt="2024-10-23T16:20:33.044" v="44" actId="47"/>
        <pc:sldMkLst>
          <pc:docMk/>
          <pc:sldMk cId="2173384440" sldId="417"/>
        </pc:sldMkLst>
      </pc:sldChg>
      <pc:sldChg chg="addSp modSp add mod modAnim modNotesTx">
        <pc:chgData name="Michael Lo" userId="caf5cbaf-57fd-4f2f-9ee2-68aa5f24d0c7" providerId="ADAL" clId="{A5404B1A-E0E5-40E7-80A9-2761F5A7FC72}" dt="2024-11-04T21:54:05.271" v="5099"/>
        <pc:sldMkLst>
          <pc:docMk/>
          <pc:sldMk cId="201157461" sldId="418"/>
        </pc:sldMkLst>
      </pc:sldChg>
      <pc:sldChg chg="del">
        <pc:chgData name="Michael Lo" userId="caf5cbaf-57fd-4f2f-9ee2-68aa5f24d0c7" providerId="ADAL" clId="{A5404B1A-E0E5-40E7-80A9-2761F5A7FC72}" dt="2024-10-23T16:20:33.455" v="45" actId="47"/>
        <pc:sldMkLst>
          <pc:docMk/>
          <pc:sldMk cId="2448979889" sldId="418"/>
        </pc:sldMkLst>
      </pc:sldChg>
      <pc:sldChg chg="del">
        <pc:chgData name="Michael Lo" userId="caf5cbaf-57fd-4f2f-9ee2-68aa5f24d0c7" providerId="ADAL" clId="{A5404B1A-E0E5-40E7-80A9-2761F5A7FC72}" dt="2024-10-23T16:20:35.815" v="49" actId="47"/>
        <pc:sldMkLst>
          <pc:docMk/>
          <pc:sldMk cId="2960644079" sldId="419"/>
        </pc:sldMkLst>
      </pc:sldChg>
      <pc:sldChg chg="addSp modSp add mod modAnim modNotesTx">
        <pc:chgData name="Michael Lo" userId="caf5cbaf-57fd-4f2f-9ee2-68aa5f24d0c7" providerId="ADAL" clId="{A5404B1A-E0E5-40E7-80A9-2761F5A7FC72}" dt="2024-11-04T21:54:21.536" v="5103"/>
        <pc:sldMkLst>
          <pc:docMk/>
          <pc:sldMk cId="3684427838" sldId="419"/>
        </pc:sldMkLst>
      </pc:sldChg>
      <pc:sldChg chg="del">
        <pc:chgData name="Michael Lo" userId="caf5cbaf-57fd-4f2f-9ee2-68aa5f24d0c7" providerId="ADAL" clId="{A5404B1A-E0E5-40E7-80A9-2761F5A7FC72}" dt="2024-10-23T16:20:36.562" v="50" actId="47"/>
        <pc:sldMkLst>
          <pc:docMk/>
          <pc:sldMk cId="1813707441" sldId="420"/>
        </pc:sldMkLst>
      </pc:sldChg>
    </pc:docChg>
  </pc:docChgLst>
  <pc:docChgLst>
    <pc:chgData name="Michael Lo" userId="caf5cbaf-57fd-4f2f-9ee2-68aa5f24d0c7" providerId="ADAL" clId="{FCF1E590-33DA-4E89-AC6D-71A9EE8EE458}"/>
    <pc:docChg chg="undo redo custSel addSld delSld modSld sldOrd modMainMaster">
      <pc:chgData name="Michael Lo" userId="caf5cbaf-57fd-4f2f-9ee2-68aa5f24d0c7" providerId="ADAL" clId="{FCF1E590-33DA-4E89-AC6D-71A9EE8EE458}" dt="2024-05-06T18:20:24.166" v="7145"/>
      <pc:docMkLst>
        <pc:docMk/>
      </pc:docMkLst>
      <pc:sldChg chg="addSp modSp del mod">
        <pc:chgData name="Michael Lo" userId="caf5cbaf-57fd-4f2f-9ee2-68aa5f24d0c7" providerId="ADAL" clId="{FCF1E590-33DA-4E89-AC6D-71A9EE8EE458}" dt="2024-04-28T16:01:19.772" v="64" actId="47"/>
        <pc:sldMkLst>
          <pc:docMk/>
          <pc:sldMk cId="2549523196" sldId="256"/>
        </pc:sldMkLst>
      </pc:sldChg>
      <pc:sldChg chg="modSp mod ord modAnim">
        <pc:chgData name="Michael Lo" userId="caf5cbaf-57fd-4f2f-9ee2-68aa5f24d0c7" providerId="ADAL" clId="{FCF1E590-33DA-4E89-AC6D-71A9EE8EE458}" dt="2024-04-28T18:10:42.712" v="1789"/>
        <pc:sldMkLst>
          <pc:docMk/>
          <pc:sldMk cId="3474000516" sldId="260"/>
        </pc:sldMkLst>
      </pc:sldChg>
      <pc:sldChg chg="modSp mod">
        <pc:chgData name="Michael Lo" userId="caf5cbaf-57fd-4f2f-9ee2-68aa5f24d0c7" providerId="ADAL" clId="{FCF1E590-33DA-4E89-AC6D-71A9EE8EE458}" dt="2024-04-28T23:03:34.848" v="6247"/>
        <pc:sldMkLst>
          <pc:docMk/>
          <pc:sldMk cId="312178443" sldId="264"/>
        </pc:sldMkLst>
      </pc:sldChg>
      <pc:sldChg chg="modSp del mod">
        <pc:chgData name="Michael Lo" userId="caf5cbaf-57fd-4f2f-9ee2-68aa5f24d0c7" providerId="ADAL" clId="{FCF1E590-33DA-4E89-AC6D-71A9EE8EE458}" dt="2024-04-28T17:01:03.422" v="651" actId="47"/>
        <pc:sldMkLst>
          <pc:docMk/>
          <pc:sldMk cId="1787049339" sldId="267"/>
        </pc:sldMkLst>
      </pc:sldChg>
      <pc:sldChg chg="addSp delSp modSp del mod">
        <pc:chgData name="Michael Lo" userId="caf5cbaf-57fd-4f2f-9ee2-68aa5f24d0c7" providerId="ADAL" clId="{FCF1E590-33DA-4E89-AC6D-71A9EE8EE458}" dt="2024-04-28T17:25:34.585" v="1476" actId="47"/>
        <pc:sldMkLst>
          <pc:docMk/>
          <pc:sldMk cId="2491462639" sldId="268"/>
        </pc:sldMkLst>
      </pc:sldChg>
      <pc:sldChg chg="modSp del mod">
        <pc:chgData name="Michael Lo" userId="caf5cbaf-57fd-4f2f-9ee2-68aa5f24d0c7" providerId="ADAL" clId="{FCF1E590-33DA-4E89-AC6D-71A9EE8EE458}" dt="2024-04-28T17:26:24.822" v="1499" actId="47"/>
        <pc:sldMkLst>
          <pc:docMk/>
          <pc:sldMk cId="45671347" sldId="269"/>
        </pc:sldMkLst>
      </pc:sldChg>
      <pc:sldChg chg="modSp mod modShow modNotesTx">
        <pc:chgData name="Michael Lo" userId="caf5cbaf-57fd-4f2f-9ee2-68aa5f24d0c7" providerId="ADAL" clId="{FCF1E590-33DA-4E89-AC6D-71A9EE8EE458}" dt="2024-04-28T19:31:15.184" v="3570" actId="729"/>
        <pc:sldMkLst>
          <pc:docMk/>
          <pc:sldMk cId="2087047446" sldId="271"/>
        </pc:sldMkLst>
      </pc:sldChg>
      <pc:sldChg chg="modSp mod ord">
        <pc:chgData name="Michael Lo" userId="caf5cbaf-57fd-4f2f-9ee2-68aa5f24d0c7" providerId="ADAL" clId="{FCF1E590-33DA-4E89-AC6D-71A9EE8EE458}" dt="2024-05-06T18:20:24.166" v="7145"/>
        <pc:sldMkLst>
          <pc:docMk/>
          <pc:sldMk cId="1617941392" sldId="274"/>
        </pc:sldMkLst>
      </pc:sldChg>
      <pc:sldChg chg="addSp delSp modSp mod ord addAnim delAnim modShow modNotesTx">
        <pc:chgData name="Michael Lo" userId="caf5cbaf-57fd-4f2f-9ee2-68aa5f24d0c7" providerId="ADAL" clId="{FCF1E590-33DA-4E89-AC6D-71A9EE8EE458}" dt="2024-04-30T16:30:18.491" v="6627"/>
        <pc:sldMkLst>
          <pc:docMk/>
          <pc:sldMk cId="949276773" sldId="276"/>
        </pc:sldMkLst>
      </pc:sldChg>
      <pc:sldChg chg="add del mod modShow">
        <pc:chgData name="Michael Lo" userId="caf5cbaf-57fd-4f2f-9ee2-68aa5f24d0c7" providerId="ADAL" clId="{FCF1E590-33DA-4E89-AC6D-71A9EE8EE458}" dt="2024-04-28T18:10:07.223" v="1788" actId="47"/>
        <pc:sldMkLst>
          <pc:docMk/>
          <pc:sldMk cId="2434106579" sldId="277"/>
        </pc:sldMkLst>
      </pc:sldChg>
      <pc:sldChg chg="addSp delSp modSp del mod setBg delDesignElem">
        <pc:chgData name="Michael Lo" userId="caf5cbaf-57fd-4f2f-9ee2-68aa5f24d0c7" providerId="ADAL" clId="{FCF1E590-33DA-4E89-AC6D-71A9EE8EE458}" dt="2024-04-28T16:15:03.451" v="93" actId="2696"/>
        <pc:sldMkLst>
          <pc:docMk/>
          <pc:sldMk cId="2849805811" sldId="277"/>
        </pc:sldMkLst>
      </pc:sldChg>
      <pc:sldChg chg="modSp add mod">
        <pc:chgData name="Michael Lo" userId="caf5cbaf-57fd-4f2f-9ee2-68aa5f24d0c7" providerId="ADAL" clId="{FCF1E590-33DA-4E89-AC6D-71A9EE8EE458}" dt="2024-04-28T22:25:27.764" v="6070" actId="113"/>
        <pc:sldMkLst>
          <pc:docMk/>
          <pc:sldMk cId="2739741121" sldId="286"/>
        </pc:sldMkLst>
      </pc:sldChg>
      <pc:sldChg chg="addSp delSp modSp add mod ord modNotesTx">
        <pc:chgData name="Michael Lo" userId="caf5cbaf-57fd-4f2f-9ee2-68aa5f24d0c7" providerId="ADAL" clId="{FCF1E590-33DA-4E89-AC6D-71A9EE8EE458}" dt="2024-05-06T17:26:54.917" v="7143"/>
        <pc:sldMkLst>
          <pc:docMk/>
          <pc:sldMk cId="4012437600" sldId="287"/>
        </pc:sldMkLst>
      </pc:sldChg>
      <pc:sldChg chg="addSp delSp modSp add mod modNotesTx">
        <pc:chgData name="Michael Lo" userId="caf5cbaf-57fd-4f2f-9ee2-68aa5f24d0c7" providerId="ADAL" clId="{FCF1E590-33DA-4E89-AC6D-71A9EE8EE458}" dt="2024-04-29T20:00:45.426" v="6331" actId="20577"/>
        <pc:sldMkLst>
          <pc:docMk/>
          <pc:sldMk cId="1150134704" sldId="288"/>
        </pc:sldMkLst>
      </pc:sldChg>
      <pc:sldChg chg="modSp add mod">
        <pc:chgData name="Michael Lo" userId="caf5cbaf-57fd-4f2f-9ee2-68aa5f24d0c7" providerId="ADAL" clId="{FCF1E590-33DA-4E89-AC6D-71A9EE8EE458}" dt="2024-05-05T23:14:41.915" v="7139" actId="6549"/>
        <pc:sldMkLst>
          <pc:docMk/>
          <pc:sldMk cId="3877331115" sldId="289"/>
        </pc:sldMkLst>
      </pc:sldChg>
      <pc:sldChg chg="addSp delSp modSp add del mod">
        <pc:chgData name="Michael Lo" userId="caf5cbaf-57fd-4f2f-9ee2-68aa5f24d0c7" providerId="ADAL" clId="{FCF1E590-33DA-4E89-AC6D-71A9EE8EE458}" dt="2024-04-28T19:30:14.782" v="3568" actId="2696"/>
        <pc:sldMkLst>
          <pc:docMk/>
          <pc:sldMk cId="844650678" sldId="290"/>
        </pc:sldMkLst>
      </pc:sldChg>
      <pc:sldChg chg="add">
        <pc:chgData name="Michael Lo" userId="caf5cbaf-57fd-4f2f-9ee2-68aa5f24d0c7" providerId="ADAL" clId="{FCF1E590-33DA-4E89-AC6D-71A9EE8EE458}" dt="2024-04-28T19:30:19.330" v="3569"/>
        <pc:sldMkLst>
          <pc:docMk/>
          <pc:sldMk cId="1781081576" sldId="290"/>
        </pc:sldMkLst>
      </pc:sldChg>
      <pc:sldChg chg="add">
        <pc:chgData name="Michael Lo" userId="caf5cbaf-57fd-4f2f-9ee2-68aa5f24d0c7" providerId="ADAL" clId="{FCF1E590-33DA-4E89-AC6D-71A9EE8EE458}" dt="2024-04-28T19:30:19.330" v="3569"/>
        <pc:sldMkLst>
          <pc:docMk/>
          <pc:sldMk cId="257587343" sldId="291"/>
        </pc:sldMkLst>
      </pc:sldChg>
      <pc:sldChg chg="delSp modSp add del mod">
        <pc:chgData name="Michael Lo" userId="caf5cbaf-57fd-4f2f-9ee2-68aa5f24d0c7" providerId="ADAL" clId="{FCF1E590-33DA-4E89-AC6D-71A9EE8EE458}" dt="2024-04-28T19:30:14.782" v="3568" actId="2696"/>
        <pc:sldMkLst>
          <pc:docMk/>
          <pc:sldMk cId="2871884870" sldId="291"/>
        </pc:sldMkLst>
      </pc:sldChg>
      <pc:sldChg chg="addSp delSp modSp add del mod delAnim modAnim">
        <pc:chgData name="Michael Lo" userId="caf5cbaf-57fd-4f2f-9ee2-68aa5f24d0c7" providerId="ADAL" clId="{FCF1E590-33DA-4E89-AC6D-71A9EE8EE458}" dt="2024-04-28T18:01:51.018" v="1733" actId="47"/>
        <pc:sldMkLst>
          <pc:docMk/>
          <pc:sldMk cId="1080092357" sldId="292"/>
        </pc:sldMkLst>
      </pc:sldChg>
      <pc:sldChg chg="addSp delSp modSp add mod addAnim delAnim modAnim modNotesTx">
        <pc:chgData name="Michael Lo" userId="caf5cbaf-57fd-4f2f-9ee2-68aa5f24d0c7" providerId="ADAL" clId="{FCF1E590-33DA-4E89-AC6D-71A9EE8EE458}" dt="2024-04-30T14:18:11.982" v="6335"/>
        <pc:sldMkLst>
          <pc:docMk/>
          <pc:sldMk cId="4139761867" sldId="292"/>
        </pc:sldMkLst>
      </pc:sldChg>
      <pc:sldChg chg="addSp delSp modSp add mod delAnim modAnim modNotesTx">
        <pc:chgData name="Michael Lo" userId="caf5cbaf-57fd-4f2f-9ee2-68aa5f24d0c7" providerId="ADAL" clId="{FCF1E590-33DA-4E89-AC6D-71A9EE8EE458}" dt="2024-04-30T14:18:21.162" v="6336"/>
        <pc:sldMkLst>
          <pc:docMk/>
          <pc:sldMk cId="3619739076" sldId="293"/>
        </pc:sldMkLst>
      </pc:sldChg>
      <pc:sldChg chg="modSp add mod modAnim">
        <pc:chgData name="Michael Lo" userId="caf5cbaf-57fd-4f2f-9ee2-68aa5f24d0c7" providerId="ADAL" clId="{FCF1E590-33DA-4E89-AC6D-71A9EE8EE458}" dt="2024-04-30T14:33:13.751" v="6625" actId="20577"/>
        <pc:sldMkLst>
          <pc:docMk/>
          <pc:sldMk cId="1374115653" sldId="294"/>
        </pc:sldMkLst>
      </pc:sldChg>
      <pc:sldChg chg="add del">
        <pc:chgData name="Michael Lo" userId="caf5cbaf-57fd-4f2f-9ee2-68aa5f24d0c7" providerId="ADAL" clId="{FCF1E590-33DA-4E89-AC6D-71A9EE8EE458}" dt="2024-04-28T18:59:42.582" v="2169" actId="47"/>
        <pc:sldMkLst>
          <pc:docMk/>
          <pc:sldMk cId="2221591698" sldId="294"/>
        </pc:sldMkLst>
      </pc:sldChg>
      <pc:sldChg chg="addSp modSp add mod modAnim modNotesTx">
        <pc:chgData name="Michael Lo" userId="caf5cbaf-57fd-4f2f-9ee2-68aa5f24d0c7" providerId="ADAL" clId="{FCF1E590-33DA-4E89-AC6D-71A9EE8EE458}" dt="2024-04-30T14:20:16.046" v="6339"/>
        <pc:sldMkLst>
          <pc:docMk/>
          <pc:sldMk cId="908299759" sldId="295"/>
        </pc:sldMkLst>
      </pc:sldChg>
      <pc:sldChg chg="modSp add mod modAnim">
        <pc:chgData name="Michael Lo" userId="caf5cbaf-57fd-4f2f-9ee2-68aa5f24d0c7" providerId="ADAL" clId="{FCF1E590-33DA-4E89-AC6D-71A9EE8EE458}" dt="2024-04-28T22:54:06.233" v="6245" actId="113"/>
        <pc:sldMkLst>
          <pc:docMk/>
          <pc:sldMk cId="3003840223" sldId="296"/>
        </pc:sldMkLst>
      </pc:sldChg>
      <pc:sldChg chg="add del">
        <pc:chgData name="Michael Lo" userId="caf5cbaf-57fd-4f2f-9ee2-68aa5f24d0c7" providerId="ADAL" clId="{FCF1E590-33DA-4E89-AC6D-71A9EE8EE458}" dt="2024-04-28T19:32:01.418" v="3597"/>
        <pc:sldMkLst>
          <pc:docMk/>
          <pc:sldMk cId="3297067413" sldId="296"/>
        </pc:sldMkLst>
      </pc:sldChg>
      <pc:sldChg chg="addSp modSp add mod ord modAnim">
        <pc:chgData name="Michael Lo" userId="caf5cbaf-57fd-4f2f-9ee2-68aa5f24d0c7" providerId="ADAL" clId="{FCF1E590-33DA-4E89-AC6D-71A9EE8EE458}" dt="2024-05-06T16:53:58.857" v="7141"/>
        <pc:sldMkLst>
          <pc:docMk/>
          <pc:sldMk cId="2650782475" sldId="297"/>
        </pc:sldMkLst>
      </pc:sldChg>
      <pc:sldChg chg="addSp delSp modSp add mod ord modNotesTx">
        <pc:chgData name="Michael Lo" userId="caf5cbaf-57fd-4f2f-9ee2-68aa5f24d0c7" providerId="ADAL" clId="{FCF1E590-33DA-4E89-AC6D-71A9EE8EE458}" dt="2024-05-05T14:03:04.810" v="6638"/>
        <pc:sldMkLst>
          <pc:docMk/>
          <pc:sldMk cId="2600427177" sldId="298"/>
        </pc:sldMkLst>
      </pc:sldChg>
      <pc:sldMasterChg chg="setBg">
        <pc:chgData name="Michael Lo" userId="caf5cbaf-57fd-4f2f-9ee2-68aa5f24d0c7" providerId="ADAL" clId="{FCF1E590-33DA-4E89-AC6D-71A9EE8EE458}" dt="2024-04-28T15:44:34.868" v="19"/>
        <pc:sldMasterMkLst>
          <pc:docMk/>
          <pc:sldMasterMk cId="295556748" sldId="2147483792"/>
        </pc:sldMasterMkLst>
      </pc:sldMasterChg>
    </pc:docChg>
  </pc:docChgLst>
  <pc:docChgLst>
    <pc:chgData name="Michael Lo" userId="caf5cbaf-57fd-4f2f-9ee2-68aa5f24d0c7" providerId="ADAL" clId="{A79E7863-952E-4848-94B7-BCEA8CA07FE0}"/>
    <pc:docChg chg="delSld modSld">
      <pc:chgData name="Michael Lo" userId="caf5cbaf-57fd-4f2f-9ee2-68aa5f24d0c7" providerId="ADAL" clId="{A79E7863-952E-4848-94B7-BCEA8CA07FE0}" dt="2021-09-02T03:38:26.062" v="10" actId="47"/>
      <pc:docMkLst>
        <pc:docMk/>
      </pc:docMkLst>
      <pc:sldChg chg="modSp mod">
        <pc:chgData name="Michael Lo" userId="caf5cbaf-57fd-4f2f-9ee2-68aa5f24d0c7" providerId="ADAL" clId="{A79E7863-952E-4848-94B7-BCEA8CA07FE0}" dt="2021-09-02T03:37:59.937" v="9" actId="20577"/>
        <pc:sldMkLst>
          <pc:docMk/>
          <pc:sldMk cId="3474000516" sldId="260"/>
        </pc:sldMkLst>
      </pc:sldChg>
      <pc:sldChg chg="del">
        <pc:chgData name="Michael Lo" userId="caf5cbaf-57fd-4f2f-9ee2-68aa5f24d0c7" providerId="ADAL" clId="{A79E7863-952E-4848-94B7-BCEA8CA07FE0}" dt="2021-09-02T03:38:26.062" v="10" actId="47"/>
        <pc:sldMkLst>
          <pc:docMk/>
          <pc:sldMk cId="312178443" sldId="268"/>
        </pc:sldMkLst>
      </pc:sldChg>
    </pc:docChg>
  </pc:docChgLst>
  <pc:docChgLst>
    <pc:chgData name="Michael Lo" userId="caf5cbaf-57fd-4f2f-9ee2-68aa5f24d0c7" providerId="ADAL" clId="{4B97022C-1234-4FC5-9399-36F6626A1BEB}"/>
    <pc:docChg chg="custSel addSld delSld modSld">
      <pc:chgData name="Michael Lo" userId="caf5cbaf-57fd-4f2f-9ee2-68aa5f24d0c7" providerId="ADAL" clId="{4B97022C-1234-4FC5-9399-36F6626A1BEB}" dt="2024-08-26T14:00:46.448" v="16" actId="1076"/>
      <pc:docMkLst>
        <pc:docMk/>
      </pc:docMkLst>
      <pc:sldChg chg="modSp mod">
        <pc:chgData name="Michael Lo" userId="caf5cbaf-57fd-4f2f-9ee2-68aa5f24d0c7" providerId="ADAL" clId="{4B97022C-1234-4FC5-9399-36F6626A1BEB}" dt="2024-08-26T13:58:20.618" v="2" actId="27636"/>
        <pc:sldMkLst>
          <pc:docMk/>
          <pc:sldMk cId="4043810170" sldId="338"/>
        </pc:sldMkLst>
      </pc:sldChg>
      <pc:sldChg chg="del">
        <pc:chgData name="Michael Lo" userId="caf5cbaf-57fd-4f2f-9ee2-68aa5f24d0c7" providerId="ADAL" clId="{4B97022C-1234-4FC5-9399-36F6626A1BEB}" dt="2024-08-26T13:59:37.709" v="8" actId="47"/>
        <pc:sldMkLst>
          <pc:docMk/>
          <pc:sldMk cId="3249206839" sldId="344"/>
        </pc:sldMkLst>
      </pc:sldChg>
      <pc:sldChg chg="addSp delSp modSp mod modAnim">
        <pc:chgData name="Michael Lo" userId="caf5cbaf-57fd-4f2f-9ee2-68aa5f24d0c7" providerId="ADAL" clId="{4B97022C-1234-4FC5-9399-36F6626A1BEB}" dt="2024-08-26T14:00:16.401" v="12" actId="1076"/>
        <pc:sldMkLst>
          <pc:docMk/>
          <pc:sldMk cId="1159556189" sldId="346"/>
        </pc:sldMkLst>
      </pc:sldChg>
      <pc:sldChg chg="addSp delSp modSp mod modAnim">
        <pc:chgData name="Michael Lo" userId="caf5cbaf-57fd-4f2f-9ee2-68aa5f24d0c7" providerId="ADAL" clId="{4B97022C-1234-4FC5-9399-36F6626A1BEB}" dt="2024-08-26T14:00:46.448" v="16" actId="1076"/>
        <pc:sldMkLst>
          <pc:docMk/>
          <pc:sldMk cId="419832526" sldId="347"/>
        </pc:sldMkLst>
      </pc:sldChg>
      <pc:sldChg chg="modSp mod">
        <pc:chgData name="Michael Lo" userId="caf5cbaf-57fd-4f2f-9ee2-68aa5f24d0c7" providerId="ADAL" clId="{4B97022C-1234-4FC5-9399-36F6626A1BEB}" dt="2024-08-26T13:58:20.561" v="1" actId="27636"/>
        <pc:sldMkLst>
          <pc:docMk/>
          <pc:sldMk cId="3889969467" sldId="352"/>
        </pc:sldMkLst>
      </pc:sldChg>
      <pc:sldChg chg="addSp delSp modSp add mod modAnim">
        <pc:chgData name="Michael Lo" userId="caf5cbaf-57fd-4f2f-9ee2-68aa5f24d0c7" providerId="ADAL" clId="{4B97022C-1234-4FC5-9399-36F6626A1BEB}" dt="2024-08-26T13:59:30.513" v="7" actId="1076"/>
        <pc:sldMkLst>
          <pc:docMk/>
          <pc:sldMk cId="3591884479" sldId="353"/>
        </pc:sldMkLst>
      </pc:sldChg>
    </pc:docChg>
  </pc:docChgLst>
  <pc:docChgLst>
    <pc:chgData name="Michael Lo" userId="caf5cbaf-57fd-4f2f-9ee2-68aa5f24d0c7" providerId="ADAL" clId="{10552AD1-0E85-4B1B-8C01-C9F088738AA8}"/>
    <pc:docChg chg="undo custSel addSld delSld modSld sldOrd">
      <pc:chgData name="Michael Lo" userId="caf5cbaf-57fd-4f2f-9ee2-68aa5f24d0c7" providerId="ADAL" clId="{10552AD1-0E85-4B1B-8C01-C9F088738AA8}" dt="2024-10-20T15:18:50.531" v="21312" actId="313"/>
      <pc:docMkLst>
        <pc:docMk/>
      </pc:docMkLst>
      <pc:sldChg chg="modSp mod">
        <pc:chgData name="Michael Lo" userId="caf5cbaf-57fd-4f2f-9ee2-68aa5f24d0c7" providerId="ADAL" clId="{10552AD1-0E85-4B1B-8C01-C9F088738AA8}" dt="2024-10-19T13:27:36.742" v="2034" actId="20577"/>
        <pc:sldMkLst>
          <pc:docMk/>
          <pc:sldMk cId="641314384" sldId="335"/>
        </pc:sldMkLst>
      </pc:sldChg>
      <pc:sldChg chg="modSp mod">
        <pc:chgData name="Michael Lo" userId="caf5cbaf-57fd-4f2f-9ee2-68aa5f24d0c7" providerId="ADAL" clId="{10552AD1-0E85-4B1B-8C01-C9F088738AA8}" dt="2024-10-20T04:58:36.946" v="15026" actId="20577"/>
        <pc:sldMkLst>
          <pc:docMk/>
          <pc:sldMk cId="228651437" sldId="350"/>
        </pc:sldMkLst>
      </pc:sldChg>
      <pc:sldChg chg="addSp modSp mod modAnim">
        <pc:chgData name="Michael Lo" userId="caf5cbaf-57fd-4f2f-9ee2-68aa5f24d0c7" providerId="ADAL" clId="{10552AD1-0E85-4B1B-8C01-C9F088738AA8}" dt="2024-10-19T14:32:41.742" v="3140"/>
        <pc:sldMkLst>
          <pc:docMk/>
          <pc:sldMk cId="300377867" sldId="399"/>
        </pc:sldMkLst>
      </pc:sldChg>
      <pc:sldChg chg="addSp delSp modSp add mod modAnim modNotesTx">
        <pc:chgData name="Michael Lo" userId="caf5cbaf-57fd-4f2f-9ee2-68aa5f24d0c7" providerId="ADAL" clId="{10552AD1-0E85-4B1B-8C01-C9F088738AA8}" dt="2024-10-20T15:16:19.523" v="21297"/>
        <pc:sldMkLst>
          <pc:docMk/>
          <pc:sldMk cId="278522092" sldId="400"/>
        </pc:sldMkLst>
      </pc:sldChg>
      <pc:sldChg chg="del">
        <pc:chgData name="Michael Lo" userId="caf5cbaf-57fd-4f2f-9ee2-68aa5f24d0c7" providerId="ADAL" clId="{10552AD1-0E85-4B1B-8C01-C9F088738AA8}" dt="2024-10-15T03:31:06.004" v="0" actId="47"/>
        <pc:sldMkLst>
          <pc:docMk/>
          <pc:sldMk cId="328519814" sldId="400"/>
        </pc:sldMkLst>
      </pc:sldChg>
      <pc:sldChg chg="modSp add mod modAnim modNotesTx">
        <pc:chgData name="Michael Lo" userId="caf5cbaf-57fd-4f2f-9ee2-68aa5f24d0c7" providerId="ADAL" clId="{10552AD1-0E85-4B1B-8C01-C9F088738AA8}" dt="2024-10-20T15:18:50.531" v="21312" actId="313"/>
        <pc:sldMkLst>
          <pc:docMk/>
          <pc:sldMk cId="650305948" sldId="401"/>
        </pc:sldMkLst>
      </pc:sldChg>
      <pc:sldChg chg="del">
        <pc:chgData name="Michael Lo" userId="caf5cbaf-57fd-4f2f-9ee2-68aa5f24d0c7" providerId="ADAL" clId="{10552AD1-0E85-4B1B-8C01-C9F088738AA8}" dt="2024-10-15T03:31:06.004" v="0" actId="47"/>
        <pc:sldMkLst>
          <pc:docMk/>
          <pc:sldMk cId="1201761359" sldId="401"/>
        </pc:sldMkLst>
      </pc:sldChg>
      <pc:sldChg chg="modSp add mod modAnim">
        <pc:chgData name="Michael Lo" userId="caf5cbaf-57fd-4f2f-9ee2-68aa5f24d0c7" providerId="ADAL" clId="{10552AD1-0E85-4B1B-8C01-C9F088738AA8}" dt="2024-10-19T14:39:36.335" v="3439" actId="20577"/>
        <pc:sldMkLst>
          <pc:docMk/>
          <pc:sldMk cId="711490065" sldId="402"/>
        </pc:sldMkLst>
      </pc:sldChg>
      <pc:sldChg chg="del">
        <pc:chgData name="Michael Lo" userId="caf5cbaf-57fd-4f2f-9ee2-68aa5f24d0c7" providerId="ADAL" clId="{10552AD1-0E85-4B1B-8C01-C9F088738AA8}" dt="2024-10-15T03:31:06.004" v="0" actId="47"/>
        <pc:sldMkLst>
          <pc:docMk/>
          <pc:sldMk cId="4032259395" sldId="402"/>
        </pc:sldMkLst>
      </pc:sldChg>
      <pc:sldChg chg="addSp delSp modSp add del mod modAnim">
        <pc:chgData name="Michael Lo" userId="caf5cbaf-57fd-4f2f-9ee2-68aa5f24d0c7" providerId="ADAL" clId="{10552AD1-0E85-4B1B-8C01-C9F088738AA8}" dt="2024-10-20T15:14:59.720" v="21278"/>
        <pc:sldMkLst>
          <pc:docMk/>
          <pc:sldMk cId="1632810602" sldId="403"/>
        </pc:sldMkLst>
      </pc:sldChg>
      <pc:sldChg chg="del">
        <pc:chgData name="Michael Lo" userId="caf5cbaf-57fd-4f2f-9ee2-68aa5f24d0c7" providerId="ADAL" clId="{10552AD1-0E85-4B1B-8C01-C9F088738AA8}" dt="2024-10-15T03:31:06.004" v="0" actId="47"/>
        <pc:sldMkLst>
          <pc:docMk/>
          <pc:sldMk cId="3403831163" sldId="403"/>
        </pc:sldMkLst>
      </pc:sldChg>
      <pc:sldChg chg="addSp delSp modSp add del mod modAnim modNotesTx">
        <pc:chgData name="Michael Lo" userId="caf5cbaf-57fd-4f2f-9ee2-68aa5f24d0c7" providerId="ADAL" clId="{10552AD1-0E85-4B1B-8C01-C9F088738AA8}" dt="2024-10-20T15:15:29.400" v="21284"/>
        <pc:sldMkLst>
          <pc:docMk/>
          <pc:sldMk cId="2725716872" sldId="404"/>
        </pc:sldMkLst>
      </pc:sldChg>
      <pc:sldChg chg="del">
        <pc:chgData name="Michael Lo" userId="caf5cbaf-57fd-4f2f-9ee2-68aa5f24d0c7" providerId="ADAL" clId="{10552AD1-0E85-4B1B-8C01-C9F088738AA8}" dt="2024-10-15T03:31:06.004" v="0" actId="47"/>
        <pc:sldMkLst>
          <pc:docMk/>
          <pc:sldMk cId="4012652775" sldId="404"/>
        </pc:sldMkLst>
      </pc:sldChg>
      <pc:sldChg chg="del">
        <pc:chgData name="Michael Lo" userId="caf5cbaf-57fd-4f2f-9ee2-68aa5f24d0c7" providerId="ADAL" clId="{10552AD1-0E85-4B1B-8C01-C9F088738AA8}" dt="2024-10-15T03:31:06.004" v="0" actId="47"/>
        <pc:sldMkLst>
          <pc:docMk/>
          <pc:sldMk cId="4041220794" sldId="405"/>
        </pc:sldMkLst>
      </pc:sldChg>
      <pc:sldChg chg="addSp delSp modSp new mod ord setBg setClrOvrMap modNotesTx">
        <pc:chgData name="Michael Lo" userId="caf5cbaf-57fd-4f2f-9ee2-68aa5f24d0c7" providerId="ADAL" clId="{10552AD1-0E85-4B1B-8C01-C9F088738AA8}" dt="2024-10-20T15:12:58.893" v="21267" actId="20577"/>
        <pc:sldMkLst>
          <pc:docMk/>
          <pc:sldMk cId="4269877041" sldId="405"/>
        </pc:sldMkLst>
      </pc:sldChg>
      <pc:sldChg chg="del">
        <pc:chgData name="Michael Lo" userId="caf5cbaf-57fd-4f2f-9ee2-68aa5f24d0c7" providerId="ADAL" clId="{10552AD1-0E85-4B1B-8C01-C9F088738AA8}" dt="2024-10-15T03:31:06.004" v="0" actId="47"/>
        <pc:sldMkLst>
          <pc:docMk/>
          <pc:sldMk cId="264360980" sldId="406"/>
        </pc:sldMkLst>
      </pc:sldChg>
      <pc:sldChg chg="addSp delSp modSp add mod modAnim">
        <pc:chgData name="Michael Lo" userId="caf5cbaf-57fd-4f2f-9ee2-68aa5f24d0c7" providerId="ADAL" clId="{10552AD1-0E85-4B1B-8C01-C9F088738AA8}" dt="2024-10-20T13:29:40.273" v="16045" actId="115"/>
        <pc:sldMkLst>
          <pc:docMk/>
          <pc:sldMk cId="4155829110" sldId="406"/>
        </pc:sldMkLst>
      </pc:sldChg>
      <pc:sldChg chg="add del">
        <pc:chgData name="Michael Lo" userId="caf5cbaf-57fd-4f2f-9ee2-68aa5f24d0c7" providerId="ADAL" clId="{10552AD1-0E85-4B1B-8C01-C9F088738AA8}" dt="2024-10-19T14:43:58.997" v="3533" actId="47"/>
        <pc:sldMkLst>
          <pc:docMk/>
          <pc:sldMk cId="444475481" sldId="407"/>
        </pc:sldMkLst>
      </pc:sldChg>
      <pc:sldChg chg="del">
        <pc:chgData name="Michael Lo" userId="caf5cbaf-57fd-4f2f-9ee2-68aa5f24d0c7" providerId="ADAL" clId="{10552AD1-0E85-4B1B-8C01-C9F088738AA8}" dt="2024-10-15T03:31:06.004" v="0" actId="47"/>
        <pc:sldMkLst>
          <pc:docMk/>
          <pc:sldMk cId="1335586762" sldId="407"/>
        </pc:sldMkLst>
      </pc:sldChg>
      <pc:sldChg chg="add del">
        <pc:chgData name="Michael Lo" userId="caf5cbaf-57fd-4f2f-9ee2-68aa5f24d0c7" providerId="ADAL" clId="{10552AD1-0E85-4B1B-8C01-C9F088738AA8}" dt="2024-10-19T14:33:14.914" v="3146" actId="47"/>
        <pc:sldMkLst>
          <pc:docMk/>
          <pc:sldMk cId="925749707" sldId="408"/>
        </pc:sldMkLst>
      </pc:sldChg>
      <pc:sldChg chg="del">
        <pc:chgData name="Michael Lo" userId="caf5cbaf-57fd-4f2f-9ee2-68aa5f24d0c7" providerId="ADAL" clId="{10552AD1-0E85-4B1B-8C01-C9F088738AA8}" dt="2024-10-15T03:31:06.004" v="0" actId="47"/>
        <pc:sldMkLst>
          <pc:docMk/>
          <pc:sldMk cId="3432764269" sldId="408"/>
        </pc:sldMkLst>
      </pc:sldChg>
      <pc:sldChg chg="addSp delSp modSp add mod delAnim modAnim modNotesTx">
        <pc:chgData name="Michael Lo" userId="caf5cbaf-57fd-4f2f-9ee2-68aa5f24d0c7" providerId="ADAL" clId="{10552AD1-0E85-4B1B-8C01-C9F088738AA8}" dt="2024-10-19T14:59:44.280" v="4701" actId="21"/>
        <pc:sldMkLst>
          <pc:docMk/>
          <pc:sldMk cId="2469019491" sldId="409"/>
        </pc:sldMkLst>
      </pc:sldChg>
      <pc:sldChg chg="addSp delSp modSp add mod delAnim modAnim modNotesTx">
        <pc:chgData name="Michael Lo" userId="caf5cbaf-57fd-4f2f-9ee2-68aa5f24d0c7" providerId="ADAL" clId="{10552AD1-0E85-4B1B-8C01-C9F088738AA8}" dt="2024-10-20T15:13:56.790" v="21273"/>
        <pc:sldMkLst>
          <pc:docMk/>
          <pc:sldMk cId="252047651" sldId="410"/>
        </pc:sldMkLst>
      </pc:sldChg>
      <pc:sldChg chg="del">
        <pc:chgData name="Michael Lo" userId="caf5cbaf-57fd-4f2f-9ee2-68aa5f24d0c7" providerId="ADAL" clId="{10552AD1-0E85-4B1B-8C01-C9F088738AA8}" dt="2024-10-15T03:31:06.004" v="0" actId="47"/>
        <pc:sldMkLst>
          <pc:docMk/>
          <pc:sldMk cId="1634320943" sldId="410"/>
        </pc:sldMkLst>
      </pc:sldChg>
      <pc:sldChg chg="del">
        <pc:chgData name="Michael Lo" userId="caf5cbaf-57fd-4f2f-9ee2-68aa5f24d0c7" providerId="ADAL" clId="{10552AD1-0E85-4B1B-8C01-C9F088738AA8}" dt="2024-10-15T03:31:06.004" v="0" actId="47"/>
        <pc:sldMkLst>
          <pc:docMk/>
          <pc:sldMk cId="820373039" sldId="411"/>
        </pc:sldMkLst>
      </pc:sldChg>
      <pc:sldChg chg="delSp modSp add mod delAnim modAnim modNotesTx">
        <pc:chgData name="Michael Lo" userId="caf5cbaf-57fd-4f2f-9ee2-68aa5f24d0c7" providerId="ADAL" clId="{10552AD1-0E85-4B1B-8C01-C9F088738AA8}" dt="2024-10-20T15:14:32.952" v="21275"/>
        <pc:sldMkLst>
          <pc:docMk/>
          <pc:sldMk cId="1934247503" sldId="411"/>
        </pc:sldMkLst>
      </pc:sldChg>
      <pc:sldChg chg="modSp add mod modNotesTx">
        <pc:chgData name="Michael Lo" userId="caf5cbaf-57fd-4f2f-9ee2-68aa5f24d0c7" providerId="ADAL" clId="{10552AD1-0E85-4B1B-8C01-C9F088738AA8}" dt="2024-10-20T04:40:26.659" v="13150" actId="20577"/>
        <pc:sldMkLst>
          <pc:docMk/>
          <pc:sldMk cId="401641241" sldId="412"/>
        </pc:sldMkLst>
      </pc:sldChg>
      <pc:sldChg chg="del">
        <pc:chgData name="Michael Lo" userId="caf5cbaf-57fd-4f2f-9ee2-68aa5f24d0c7" providerId="ADAL" clId="{10552AD1-0E85-4B1B-8C01-C9F088738AA8}" dt="2024-10-15T03:31:06.004" v="0" actId="47"/>
        <pc:sldMkLst>
          <pc:docMk/>
          <pc:sldMk cId="1311522508" sldId="412"/>
        </pc:sldMkLst>
      </pc:sldChg>
      <pc:sldChg chg="modSp add mod modAnim">
        <pc:chgData name="Michael Lo" userId="caf5cbaf-57fd-4f2f-9ee2-68aa5f24d0c7" providerId="ADAL" clId="{10552AD1-0E85-4B1B-8C01-C9F088738AA8}" dt="2024-10-20T15:17:06.736" v="21301"/>
        <pc:sldMkLst>
          <pc:docMk/>
          <pc:sldMk cId="1604971037" sldId="413"/>
        </pc:sldMkLst>
      </pc:sldChg>
      <pc:sldChg chg="del">
        <pc:chgData name="Michael Lo" userId="caf5cbaf-57fd-4f2f-9ee2-68aa5f24d0c7" providerId="ADAL" clId="{10552AD1-0E85-4B1B-8C01-C9F088738AA8}" dt="2024-10-15T03:31:06.004" v="0" actId="47"/>
        <pc:sldMkLst>
          <pc:docMk/>
          <pc:sldMk cId="3781971064" sldId="413"/>
        </pc:sldMkLst>
      </pc:sldChg>
      <pc:sldChg chg="modSp add mod">
        <pc:chgData name="Michael Lo" userId="caf5cbaf-57fd-4f2f-9ee2-68aa5f24d0c7" providerId="ADAL" clId="{10552AD1-0E85-4B1B-8C01-C9F088738AA8}" dt="2024-10-20T04:58:12.717" v="15024" actId="20577"/>
        <pc:sldMkLst>
          <pc:docMk/>
          <pc:sldMk cId="180322236" sldId="414"/>
        </pc:sldMkLst>
      </pc:sldChg>
      <pc:sldChg chg="del">
        <pc:chgData name="Michael Lo" userId="caf5cbaf-57fd-4f2f-9ee2-68aa5f24d0c7" providerId="ADAL" clId="{10552AD1-0E85-4B1B-8C01-C9F088738AA8}" dt="2024-10-15T03:31:06.004" v="0" actId="47"/>
        <pc:sldMkLst>
          <pc:docMk/>
          <pc:sldMk cId="333531101" sldId="414"/>
        </pc:sldMkLst>
      </pc:sldChg>
      <pc:sldChg chg="addSp delSp modSp add mod modAnim modNotesTx">
        <pc:chgData name="Michael Lo" userId="caf5cbaf-57fd-4f2f-9ee2-68aa5f24d0c7" providerId="ADAL" clId="{10552AD1-0E85-4B1B-8C01-C9F088738AA8}" dt="2024-10-20T15:17:27.020" v="21304"/>
        <pc:sldMkLst>
          <pc:docMk/>
          <pc:sldMk cId="852121662" sldId="415"/>
        </pc:sldMkLst>
      </pc:sldChg>
      <pc:sldChg chg="del">
        <pc:chgData name="Michael Lo" userId="caf5cbaf-57fd-4f2f-9ee2-68aa5f24d0c7" providerId="ADAL" clId="{10552AD1-0E85-4B1B-8C01-C9F088738AA8}" dt="2024-10-15T03:31:06.004" v="0" actId="47"/>
        <pc:sldMkLst>
          <pc:docMk/>
          <pc:sldMk cId="3255621518" sldId="415"/>
        </pc:sldMkLst>
      </pc:sldChg>
      <pc:sldChg chg="del">
        <pc:chgData name="Michael Lo" userId="caf5cbaf-57fd-4f2f-9ee2-68aa5f24d0c7" providerId="ADAL" clId="{10552AD1-0E85-4B1B-8C01-C9F088738AA8}" dt="2024-10-15T03:31:06.004" v="0" actId="47"/>
        <pc:sldMkLst>
          <pc:docMk/>
          <pc:sldMk cId="106514754" sldId="416"/>
        </pc:sldMkLst>
      </pc:sldChg>
      <pc:sldChg chg="modSp add mod modAnim modNotesTx">
        <pc:chgData name="Michael Lo" userId="caf5cbaf-57fd-4f2f-9ee2-68aa5f24d0c7" providerId="ADAL" clId="{10552AD1-0E85-4B1B-8C01-C9F088738AA8}" dt="2024-10-20T15:17:46.250" v="21308"/>
        <pc:sldMkLst>
          <pc:docMk/>
          <pc:sldMk cId="2711030215" sldId="416"/>
        </pc:sldMkLst>
      </pc:sldChg>
      <pc:sldChg chg="del">
        <pc:chgData name="Michael Lo" userId="caf5cbaf-57fd-4f2f-9ee2-68aa5f24d0c7" providerId="ADAL" clId="{10552AD1-0E85-4B1B-8C01-C9F088738AA8}" dt="2024-10-15T03:31:06.004" v="0" actId="47"/>
        <pc:sldMkLst>
          <pc:docMk/>
          <pc:sldMk cId="671721308" sldId="417"/>
        </pc:sldMkLst>
      </pc:sldChg>
      <pc:sldChg chg="modSp add mod modNotesTx">
        <pc:chgData name="Michael Lo" userId="caf5cbaf-57fd-4f2f-9ee2-68aa5f24d0c7" providerId="ADAL" clId="{10552AD1-0E85-4B1B-8C01-C9F088738AA8}" dt="2024-10-20T14:41:07.925" v="20304" actId="5793"/>
        <pc:sldMkLst>
          <pc:docMk/>
          <pc:sldMk cId="3228632032" sldId="417"/>
        </pc:sldMkLst>
      </pc:sldChg>
      <pc:sldChg chg="del">
        <pc:chgData name="Michael Lo" userId="caf5cbaf-57fd-4f2f-9ee2-68aa5f24d0c7" providerId="ADAL" clId="{10552AD1-0E85-4B1B-8C01-C9F088738AA8}" dt="2024-10-15T03:31:08.921" v="1" actId="47"/>
        <pc:sldMkLst>
          <pc:docMk/>
          <pc:sldMk cId="1169995568" sldId="418"/>
        </pc:sldMkLst>
      </pc:sldChg>
      <pc:sldChg chg="del">
        <pc:chgData name="Michael Lo" userId="caf5cbaf-57fd-4f2f-9ee2-68aa5f24d0c7" providerId="ADAL" clId="{10552AD1-0E85-4B1B-8C01-C9F088738AA8}" dt="2024-10-15T03:31:06.004" v="0" actId="47"/>
        <pc:sldMkLst>
          <pc:docMk/>
          <pc:sldMk cId="1677243113" sldId="419"/>
        </pc:sldMkLst>
      </pc:sldChg>
    </pc:docChg>
  </pc:docChgLst>
  <pc:docChgLst>
    <pc:chgData name="Michael Lo" userId="caf5cbaf-57fd-4f2f-9ee2-68aa5f24d0c7" providerId="ADAL" clId="{1345F329-2186-4C26-B9BB-31F32D00A415}"/>
    <pc:docChg chg="undo redo custSel addSld delSld modSld">
      <pc:chgData name="Michael Lo" userId="caf5cbaf-57fd-4f2f-9ee2-68aa5f24d0c7" providerId="ADAL" clId="{1345F329-2186-4C26-B9BB-31F32D00A415}" dt="2023-09-06T05:12:34.046" v="3935" actId="6549"/>
      <pc:docMkLst>
        <pc:docMk/>
      </pc:docMkLst>
      <pc:sldChg chg="modSp mod modTransition modNotesTx">
        <pc:chgData name="Michael Lo" userId="caf5cbaf-57fd-4f2f-9ee2-68aa5f24d0c7" providerId="ADAL" clId="{1345F329-2186-4C26-B9BB-31F32D00A415}" dt="2023-09-06T05:12:34.046" v="3935" actId="6549"/>
        <pc:sldMkLst>
          <pc:docMk/>
          <pc:sldMk cId="2549523196" sldId="256"/>
        </pc:sldMkLst>
      </pc:sldChg>
      <pc:sldChg chg="modSp mod modTransition">
        <pc:chgData name="Michael Lo" userId="caf5cbaf-57fd-4f2f-9ee2-68aa5f24d0c7" providerId="ADAL" clId="{1345F329-2186-4C26-B9BB-31F32D00A415}" dt="2023-07-11T13:15:15.012" v="3748" actId="179"/>
        <pc:sldMkLst>
          <pc:docMk/>
          <pc:sldMk cId="3474000516" sldId="260"/>
        </pc:sldMkLst>
      </pc:sldChg>
      <pc:sldChg chg="del">
        <pc:chgData name="Michael Lo" userId="caf5cbaf-57fd-4f2f-9ee2-68aa5f24d0c7" providerId="ADAL" clId="{1345F329-2186-4C26-B9BB-31F32D00A415}" dt="2023-06-26T01:01:33.723" v="856" actId="47"/>
        <pc:sldMkLst>
          <pc:docMk/>
          <pc:sldMk cId="3677065837" sldId="261"/>
        </pc:sldMkLst>
      </pc:sldChg>
      <pc:sldChg chg="del">
        <pc:chgData name="Michael Lo" userId="caf5cbaf-57fd-4f2f-9ee2-68aa5f24d0c7" providerId="ADAL" clId="{1345F329-2186-4C26-B9BB-31F32D00A415}" dt="2023-06-26T01:09:53.074" v="1482" actId="47"/>
        <pc:sldMkLst>
          <pc:docMk/>
          <pc:sldMk cId="1601645391" sldId="262"/>
        </pc:sldMkLst>
      </pc:sldChg>
      <pc:sldChg chg="modSp add mod">
        <pc:chgData name="Michael Lo" userId="caf5cbaf-57fd-4f2f-9ee2-68aa5f24d0c7" providerId="ADAL" clId="{1345F329-2186-4C26-B9BB-31F32D00A415}" dt="2023-07-10T23:57:59.026" v="3743" actId="1076"/>
        <pc:sldMkLst>
          <pc:docMk/>
          <pc:sldMk cId="312178443" sldId="264"/>
        </pc:sldMkLst>
      </pc:sldChg>
      <pc:sldChg chg="del">
        <pc:chgData name="Michael Lo" userId="caf5cbaf-57fd-4f2f-9ee2-68aa5f24d0c7" providerId="ADAL" clId="{1345F329-2186-4C26-B9BB-31F32D00A415}" dt="2023-06-26T01:19:41.823" v="1863" actId="47"/>
        <pc:sldMkLst>
          <pc:docMk/>
          <pc:sldMk cId="3941491871" sldId="264"/>
        </pc:sldMkLst>
      </pc:sldChg>
      <pc:sldChg chg="del">
        <pc:chgData name="Michael Lo" userId="caf5cbaf-57fd-4f2f-9ee2-68aa5f24d0c7" providerId="ADAL" clId="{1345F329-2186-4C26-B9BB-31F32D00A415}" dt="2023-06-26T01:19:40.254" v="1862" actId="47"/>
        <pc:sldMkLst>
          <pc:docMk/>
          <pc:sldMk cId="1730430338" sldId="265"/>
        </pc:sldMkLst>
      </pc:sldChg>
      <pc:sldChg chg="del">
        <pc:chgData name="Michael Lo" userId="caf5cbaf-57fd-4f2f-9ee2-68aa5f24d0c7" providerId="ADAL" clId="{1345F329-2186-4C26-B9BB-31F32D00A415}" dt="2023-06-26T01:19:43.551" v="1864" actId="47"/>
        <pc:sldMkLst>
          <pc:docMk/>
          <pc:sldMk cId="1793970105" sldId="266"/>
        </pc:sldMkLst>
      </pc:sldChg>
      <pc:sldChg chg="del">
        <pc:chgData name="Michael Lo" userId="caf5cbaf-57fd-4f2f-9ee2-68aa5f24d0c7" providerId="ADAL" clId="{1345F329-2186-4C26-B9BB-31F32D00A415}" dt="2023-06-26T00:40:48.726" v="0" actId="2696"/>
        <pc:sldMkLst>
          <pc:docMk/>
          <pc:sldMk cId="138028328" sldId="267"/>
        </pc:sldMkLst>
      </pc:sldChg>
      <pc:sldChg chg="modSp add mod modTransition">
        <pc:chgData name="Michael Lo" userId="caf5cbaf-57fd-4f2f-9ee2-68aa5f24d0c7" providerId="ADAL" clId="{1345F329-2186-4C26-B9BB-31F32D00A415}" dt="2023-08-10T23:47:25.552" v="3864" actId="20577"/>
        <pc:sldMkLst>
          <pc:docMk/>
          <pc:sldMk cId="1787049339" sldId="267"/>
        </pc:sldMkLst>
      </pc:sldChg>
      <pc:sldChg chg="addSp modSp add mod modTransition">
        <pc:chgData name="Michael Lo" userId="caf5cbaf-57fd-4f2f-9ee2-68aa5f24d0c7" providerId="ADAL" clId="{1345F329-2186-4C26-B9BB-31F32D00A415}" dt="2023-08-29T19:18:08.311" v="3934" actId="20577"/>
        <pc:sldMkLst>
          <pc:docMk/>
          <pc:sldMk cId="2491462639" sldId="268"/>
        </pc:sldMkLst>
      </pc:sldChg>
      <pc:sldChg chg="modSp add mod modTransition">
        <pc:chgData name="Michael Lo" userId="caf5cbaf-57fd-4f2f-9ee2-68aa5f24d0c7" providerId="ADAL" clId="{1345F329-2186-4C26-B9BB-31F32D00A415}" dt="2023-08-11T14:33:28.677" v="3910" actId="20577"/>
        <pc:sldMkLst>
          <pc:docMk/>
          <pc:sldMk cId="45671347" sldId="269"/>
        </pc:sldMkLst>
      </pc:sldChg>
      <pc:sldChg chg="modSp add del mod modTransition">
        <pc:chgData name="Michael Lo" userId="caf5cbaf-57fd-4f2f-9ee2-68aa5f24d0c7" providerId="ADAL" clId="{1345F329-2186-4C26-B9BB-31F32D00A415}" dt="2023-06-26T02:50:25.655" v="2699" actId="47"/>
        <pc:sldMkLst>
          <pc:docMk/>
          <pc:sldMk cId="3946045793" sldId="270"/>
        </pc:sldMkLst>
      </pc:sldChg>
      <pc:sldChg chg="delSp new del mod">
        <pc:chgData name="Michael Lo" userId="caf5cbaf-57fd-4f2f-9ee2-68aa5f24d0c7" providerId="ADAL" clId="{1345F329-2186-4C26-B9BB-31F32D00A415}" dt="2023-06-26T01:21:47.594" v="1868" actId="47"/>
        <pc:sldMkLst>
          <pc:docMk/>
          <pc:sldMk cId="1308287015" sldId="271"/>
        </pc:sldMkLst>
      </pc:sldChg>
      <pc:sldChg chg="addSp delSp modSp add mod modTransition modAnim modNotesTx">
        <pc:chgData name="Michael Lo" userId="caf5cbaf-57fd-4f2f-9ee2-68aa5f24d0c7" providerId="ADAL" clId="{1345F329-2186-4C26-B9BB-31F32D00A415}" dt="2023-07-11T18:15:12.368" v="3759" actId="27636"/>
        <pc:sldMkLst>
          <pc:docMk/>
          <pc:sldMk cId="2087047446" sldId="271"/>
        </pc:sldMkLst>
      </pc:sldChg>
      <pc:sldChg chg="addSp delSp modSp add del mod modTransition modAnim modNotesTx">
        <pc:chgData name="Michael Lo" userId="caf5cbaf-57fd-4f2f-9ee2-68aa5f24d0c7" providerId="ADAL" clId="{1345F329-2186-4C26-B9BB-31F32D00A415}" dt="2023-06-26T01:38:57.169" v="2283" actId="47"/>
        <pc:sldMkLst>
          <pc:docMk/>
          <pc:sldMk cId="3482878892" sldId="272"/>
        </pc:sldMkLst>
      </pc:sldChg>
      <pc:sldChg chg="add del modTransition">
        <pc:chgData name="Michael Lo" userId="caf5cbaf-57fd-4f2f-9ee2-68aa5f24d0c7" providerId="ADAL" clId="{1345F329-2186-4C26-B9BB-31F32D00A415}" dt="2023-06-26T02:24:37.783" v="2696" actId="47"/>
        <pc:sldMkLst>
          <pc:docMk/>
          <pc:sldMk cId="3057086858" sldId="273"/>
        </pc:sldMkLst>
      </pc:sldChg>
      <pc:sldChg chg="add del">
        <pc:chgData name="Michael Lo" userId="caf5cbaf-57fd-4f2f-9ee2-68aa5f24d0c7" providerId="ADAL" clId="{1345F329-2186-4C26-B9BB-31F32D00A415}" dt="2023-06-26T01:29:38.138" v="2062" actId="2696"/>
        <pc:sldMkLst>
          <pc:docMk/>
          <pc:sldMk cId="3404400873" sldId="273"/>
        </pc:sldMkLst>
      </pc:sldChg>
      <pc:sldChg chg="addSp delSp modSp add mod delAnim modAnim modNotesTx">
        <pc:chgData name="Michael Lo" userId="caf5cbaf-57fd-4f2f-9ee2-68aa5f24d0c7" providerId="ADAL" clId="{1345F329-2186-4C26-B9BB-31F32D00A415}" dt="2023-06-27T00:55:05.202" v="2783"/>
        <pc:sldMkLst>
          <pc:docMk/>
          <pc:sldMk cId="1617941392" sldId="274"/>
        </pc:sldMkLst>
      </pc:sldChg>
      <pc:sldChg chg="addSp delSp modSp add del mod delAnim modAnim modNotesTx">
        <pc:chgData name="Michael Lo" userId="caf5cbaf-57fd-4f2f-9ee2-68aa5f24d0c7" providerId="ADAL" clId="{1345F329-2186-4C26-B9BB-31F32D00A415}" dt="2023-06-26T02:24:23.655" v="2684" actId="47"/>
        <pc:sldMkLst>
          <pc:docMk/>
          <pc:sldMk cId="1713957024" sldId="275"/>
        </pc:sldMkLst>
      </pc:sldChg>
      <pc:sldChg chg="addSp delSp modSp add mod delAnim modAnim modNotesTx">
        <pc:chgData name="Michael Lo" userId="caf5cbaf-57fd-4f2f-9ee2-68aa5f24d0c7" providerId="ADAL" clId="{1345F329-2186-4C26-B9BB-31F32D00A415}" dt="2023-06-27T00:55:05.202" v="2783"/>
        <pc:sldMkLst>
          <pc:docMk/>
          <pc:sldMk cId="949276773" sldId="276"/>
        </pc:sldMkLst>
      </pc:sldChg>
      <pc:sldChg chg="modSp add del mod">
        <pc:chgData name="Michael Lo" userId="caf5cbaf-57fd-4f2f-9ee2-68aa5f24d0c7" providerId="ADAL" clId="{1345F329-2186-4C26-B9BB-31F32D00A415}" dt="2023-06-26T02:51:32.170" v="2703" actId="47"/>
        <pc:sldMkLst>
          <pc:docMk/>
          <pc:sldMk cId="372400659" sldId="277"/>
        </pc:sldMkLst>
      </pc:sldChg>
      <pc:sldChg chg="new del">
        <pc:chgData name="Michael Lo" userId="caf5cbaf-57fd-4f2f-9ee2-68aa5f24d0c7" providerId="ADAL" clId="{1345F329-2186-4C26-B9BB-31F32D00A415}" dt="2023-06-26T02:50:24.271" v="2698" actId="47"/>
        <pc:sldMkLst>
          <pc:docMk/>
          <pc:sldMk cId="1515884172" sldId="277"/>
        </pc:sldMkLst>
      </pc:sldChg>
      <pc:sldChg chg="new del">
        <pc:chgData name="Michael Lo" userId="caf5cbaf-57fd-4f2f-9ee2-68aa5f24d0c7" providerId="ADAL" clId="{1345F329-2186-4C26-B9BB-31F32D00A415}" dt="2023-06-27T18:24:44.771" v="2929" actId="47"/>
        <pc:sldMkLst>
          <pc:docMk/>
          <pc:sldMk cId="2019974196" sldId="277"/>
        </pc:sldMkLst>
      </pc:sldChg>
      <pc:sldChg chg="addSp delSp modSp add mod setBg setClrOvrMap">
        <pc:chgData name="Michael Lo" userId="caf5cbaf-57fd-4f2f-9ee2-68aa5f24d0c7" providerId="ADAL" clId="{1345F329-2186-4C26-B9BB-31F32D00A415}" dt="2023-07-11T18:22:02.327" v="3793" actId="26606"/>
        <pc:sldMkLst>
          <pc:docMk/>
          <pc:sldMk cId="2849805811" sldId="277"/>
        </pc:sldMkLst>
      </pc:sldChg>
      <pc:sldChg chg="add del">
        <pc:chgData name="Michael Lo" userId="caf5cbaf-57fd-4f2f-9ee2-68aa5f24d0c7" providerId="ADAL" clId="{1345F329-2186-4C26-B9BB-31F32D00A415}" dt="2023-07-11T18:22:31.404" v="3794" actId="2696"/>
        <pc:sldMkLst>
          <pc:docMk/>
          <pc:sldMk cId="135612621" sldId="278"/>
        </pc:sldMkLst>
      </pc:sldChg>
      <pc:sldChg chg="add del">
        <pc:chgData name="Michael Lo" userId="caf5cbaf-57fd-4f2f-9ee2-68aa5f24d0c7" providerId="ADAL" clId="{1345F329-2186-4C26-B9BB-31F32D00A415}" dt="2023-07-10T23:58:46.783" v="3745" actId="2696"/>
        <pc:sldMkLst>
          <pc:docMk/>
          <pc:sldMk cId="1676503973" sldId="278"/>
        </pc:sldMkLst>
      </pc:sldChg>
      <pc:sldChg chg="modSp add del mod">
        <pc:chgData name="Michael Lo" userId="caf5cbaf-57fd-4f2f-9ee2-68aa5f24d0c7" providerId="ADAL" clId="{1345F329-2186-4C26-B9BB-31F32D00A415}" dt="2023-07-10T23:53:30.838" v="3604" actId="47"/>
        <pc:sldMkLst>
          <pc:docMk/>
          <pc:sldMk cId="2026521388" sldId="278"/>
        </pc:sldMkLst>
      </pc:sldChg>
    </pc:docChg>
  </pc:docChgLst>
  <pc:docChgLst>
    <pc:chgData name="Michael Lo" userId="caf5cbaf-57fd-4f2f-9ee2-68aa5f24d0c7" providerId="ADAL" clId="{E88FDAC7-9FD3-4B06-9672-954DA0FC2F0B}"/>
    <pc:docChg chg="undo custSel addSld delSld modSld">
      <pc:chgData name="Michael Lo" userId="caf5cbaf-57fd-4f2f-9ee2-68aa5f24d0c7" providerId="ADAL" clId="{E88FDAC7-9FD3-4B06-9672-954DA0FC2F0B}" dt="2021-08-31T20:34:51.308" v="4929" actId="20577"/>
      <pc:docMkLst>
        <pc:docMk/>
      </pc:docMkLst>
      <pc:sldChg chg="modSp mod">
        <pc:chgData name="Michael Lo" userId="caf5cbaf-57fd-4f2f-9ee2-68aa5f24d0c7" providerId="ADAL" clId="{E88FDAC7-9FD3-4B06-9672-954DA0FC2F0B}" dt="2021-08-31T20:03:52.092" v="3988" actId="20577"/>
        <pc:sldMkLst>
          <pc:docMk/>
          <pc:sldMk cId="2549523196" sldId="256"/>
        </pc:sldMkLst>
      </pc:sldChg>
      <pc:sldChg chg="modSp mod modAnim">
        <pc:chgData name="Michael Lo" userId="caf5cbaf-57fd-4f2f-9ee2-68aa5f24d0c7" providerId="ADAL" clId="{E88FDAC7-9FD3-4B06-9672-954DA0FC2F0B}" dt="2021-08-31T19:54:28.836" v="3242"/>
        <pc:sldMkLst>
          <pc:docMk/>
          <pc:sldMk cId="2641650620" sldId="258"/>
        </pc:sldMkLst>
      </pc:sldChg>
      <pc:sldChg chg="add del">
        <pc:chgData name="Michael Lo" userId="caf5cbaf-57fd-4f2f-9ee2-68aa5f24d0c7" providerId="ADAL" clId="{E88FDAC7-9FD3-4B06-9672-954DA0FC2F0B}" dt="2021-08-31T18:49:33.266" v="91"/>
        <pc:sldMkLst>
          <pc:docMk/>
          <pc:sldMk cId="1008751493" sldId="259"/>
        </pc:sldMkLst>
      </pc:sldChg>
      <pc:sldChg chg="modSp add mod modAnim">
        <pc:chgData name="Michael Lo" userId="caf5cbaf-57fd-4f2f-9ee2-68aa5f24d0c7" providerId="ADAL" clId="{E88FDAC7-9FD3-4B06-9672-954DA0FC2F0B}" dt="2021-08-31T19:54:36.615" v="3244" actId="13926"/>
        <pc:sldMkLst>
          <pc:docMk/>
          <pc:sldMk cId="1802880924" sldId="259"/>
        </pc:sldMkLst>
      </pc:sldChg>
      <pc:sldChg chg="modSp add mod modAnim">
        <pc:chgData name="Michael Lo" userId="caf5cbaf-57fd-4f2f-9ee2-68aa5f24d0c7" providerId="ADAL" clId="{E88FDAC7-9FD3-4B06-9672-954DA0FC2F0B}" dt="2021-08-31T19:52:01.525" v="3214"/>
        <pc:sldMkLst>
          <pc:docMk/>
          <pc:sldMk cId="3474000516" sldId="260"/>
        </pc:sldMkLst>
      </pc:sldChg>
      <pc:sldChg chg="modSp add mod modAnim">
        <pc:chgData name="Michael Lo" userId="caf5cbaf-57fd-4f2f-9ee2-68aa5f24d0c7" providerId="ADAL" clId="{E88FDAC7-9FD3-4B06-9672-954DA0FC2F0B}" dt="2021-08-31T19:52:06.273" v="3215"/>
        <pc:sldMkLst>
          <pc:docMk/>
          <pc:sldMk cId="3677065837" sldId="261"/>
        </pc:sldMkLst>
      </pc:sldChg>
      <pc:sldChg chg="modSp add mod modAnim">
        <pc:chgData name="Michael Lo" userId="caf5cbaf-57fd-4f2f-9ee2-68aa5f24d0c7" providerId="ADAL" clId="{E88FDAC7-9FD3-4B06-9672-954DA0FC2F0B}" dt="2021-08-31T19:53:30.780" v="3240" actId="20577"/>
        <pc:sldMkLst>
          <pc:docMk/>
          <pc:sldMk cId="1601645391" sldId="262"/>
        </pc:sldMkLst>
      </pc:sldChg>
      <pc:sldChg chg="modSp add del mod modAnim">
        <pc:chgData name="Michael Lo" userId="caf5cbaf-57fd-4f2f-9ee2-68aa5f24d0c7" providerId="ADAL" clId="{E88FDAC7-9FD3-4B06-9672-954DA0FC2F0B}" dt="2021-08-31T19:19:56.268" v="2348" actId="47"/>
        <pc:sldMkLst>
          <pc:docMk/>
          <pc:sldMk cId="3032652934" sldId="263"/>
        </pc:sldMkLst>
      </pc:sldChg>
      <pc:sldChg chg="del">
        <pc:chgData name="Michael Lo" userId="caf5cbaf-57fd-4f2f-9ee2-68aa5f24d0c7" providerId="ADAL" clId="{E88FDAC7-9FD3-4B06-9672-954DA0FC2F0B}" dt="2021-08-31T18:42:02.510" v="1" actId="47"/>
        <pc:sldMkLst>
          <pc:docMk/>
          <pc:sldMk cId="312178443" sldId="264"/>
        </pc:sldMkLst>
      </pc:sldChg>
      <pc:sldChg chg="modSp add mod">
        <pc:chgData name="Michael Lo" userId="caf5cbaf-57fd-4f2f-9ee2-68aa5f24d0c7" providerId="ADAL" clId="{E88FDAC7-9FD3-4B06-9672-954DA0FC2F0B}" dt="2021-08-31T19:19:34.454" v="2346" actId="20577"/>
        <pc:sldMkLst>
          <pc:docMk/>
          <pc:sldMk cId="3941491871" sldId="264"/>
        </pc:sldMkLst>
      </pc:sldChg>
      <pc:sldChg chg="del">
        <pc:chgData name="Michael Lo" userId="caf5cbaf-57fd-4f2f-9ee2-68aa5f24d0c7" providerId="ADAL" clId="{E88FDAC7-9FD3-4B06-9672-954DA0FC2F0B}" dt="2021-08-31T18:41:57.078" v="0" actId="47"/>
        <pc:sldMkLst>
          <pc:docMk/>
          <pc:sldMk cId="1260593609" sldId="265"/>
        </pc:sldMkLst>
      </pc:sldChg>
      <pc:sldChg chg="modSp add mod">
        <pc:chgData name="Michael Lo" userId="caf5cbaf-57fd-4f2f-9ee2-68aa5f24d0c7" providerId="ADAL" clId="{E88FDAC7-9FD3-4B06-9672-954DA0FC2F0B}" dt="2021-08-31T19:49:13.262" v="3145" actId="20577"/>
        <pc:sldMkLst>
          <pc:docMk/>
          <pc:sldMk cId="1730430338" sldId="265"/>
        </pc:sldMkLst>
      </pc:sldChg>
      <pc:sldChg chg="addSp modSp add mod">
        <pc:chgData name="Michael Lo" userId="caf5cbaf-57fd-4f2f-9ee2-68aa5f24d0c7" providerId="ADAL" clId="{E88FDAC7-9FD3-4B06-9672-954DA0FC2F0B}" dt="2021-08-31T20:19:33.074" v="4101" actId="20577"/>
        <pc:sldMkLst>
          <pc:docMk/>
          <pc:sldMk cId="1793970105" sldId="266"/>
        </pc:sldMkLst>
      </pc:sldChg>
      <pc:sldChg chg="del">
        <pc:chgData name="Michael Lo" userId="caf5cbaf-57fd-4f2f-9ee2-68aa5f24d0c7" providerId="ADAL" clId="{E88FDAC7-9FD3-4B06-9672-954DA0FC2F0B}" dt="2021-08-31T18:41:57.078" v="0" actId="47"/>
        <pc:sldMkLst>
          <pc:docMk/>
          <pc:sldMk cId="2346418038" sldId="266"/>
        </pc:sldMkLst>
      </pc:sldChg>
      <pc:sldChg chg="modSp add mod">
        <pc:chgData name="Michael Lo" userId="caf5cbaf-57fd-4f2f-9ee2-68aa5f24d0c7" providerId="ADAL" clId="{E88FDAC7-9FD3-4B06-9672-954DA0FC2F0B}" dt="2021-08-31T20:17:44.813" v="4089" actId="6549"/>
        <pc:sldMkLst>
          <pc:docMk/>
          <pc:sldMk cId="138028328" sldId="267"/>
        </pc:sldMkLst>
      </pc:sldChg>
      <pc:sldChg chg="del">
        <pc:chgData name="Michael Lo" userId="caf5cbaf-57fd-4f2f-9ee2-68aa5f24d0c7" providerId="ADAL" clId="{E88FDAC7-9FD3-4B06-9672-954DA0FC2F0B}" dt="2021-08-31T18:41:57.078" v="0" actId="47"/>
        <pc:sldMkLst>
          <pc:docMk/>
          <pc:sldMk cId="342064576" sldId="267"/>
        </pc:sldMkLst>
      </pc:sldChg>
      <pc:sldChg chg="del">
        <pc:chgData name="Michael Lo" userId="caf5cbaf-57fd-4f2f-9ee2-68aa5f24d0c7" providerId="ADAL" clId="{E88FDAC7-9FD3-4B06-9672-954DA0FC2F0B}" dt="2021-08-31T18:41:57.078" v="0" actId="47"/>
        <pc:sldMkLst>
          <pc:docMk/>
          <pc:sldMk cId="1163799028" sldId="268"/>
        </pc:sldMkLst>
      </pc:sldChg>
      <pc:sldChg chg="modSp add mod">
        <pc:chgData name="Michael Lo" userId="caf5cbaf-57fd-4f2f-9ee2-68aa5f24d0c7" providerId="ADAL" clId="{E88FDAC7-9FD3-4B06-9672-954DA0FC2F0B}" dt="2021-08-31T20:34:51.308" v="4929" actId="20577"/>
        <pc:sldMkLst>
          <pc:docMk/>
          <pc:sldMk cId="1538725063" sldId="268"/>
        </pc:sldMkLst>
      </pc:sldChg>
      <pc:sldChg chg="del">
        <pc:chgData name="Michael Lo" userId="caf5cbaf-57fd-4f2f-9ee2-68aa5f24d0c7" providerId="ADAL" clId="{E88FDAC7-9FD3-4B06-9672-954DA0FC2F0B}" dt="2021-08-31T18:41:57.078" v="0" actId="47"/>
        <pc:sldMkLst>
          <pc:docMk/>
          <pc:sldMk cId="1435034329" sldId="269"/>
        </pc:sldMkLst>
      </pc:sldChg>
      <pc:sldChg chg="del">
        <pc:chgData name="Michael Lo" userId="caf5cbaf-57fd-4f2f-9ee2-68aa5f24d0c7" providerId="ADAL" clId="{E88FDAC7-9FD3-4B06-9672-954DA0FC2F0B}" dt="2021-08-31T18:41:57.078" v="0" actId="47"/>
        <pc:sldMkLst>
          <pc:docMk/>
          <pc:sldMk cId="3747420846" sldId="270"/>
        </pc:sldMkLst>
      </pc:sldChg>
      <pc:sldChg chg="del">
        <pc:chgData name="Michael Lo" userId="caf5cbaf-57fd-4f2f-9ee2-68aa5f24d0c7" providerId="ADAL" clId="{E88FDAC7-9FD3-4B06-9672-954DA0FC2F0B}" dt="2021-08-31T18:41:57.078" v="0" actId="47"/>
        <pc:sldMkLst>
          <pc:docMk/>
          <pc:sldMk cId="4257363202" sldId="273"/>
        </pc:sldMkLst>
      </pc:sldChg>
      <pc:sldChg chg="del">
        <pc:chgData name="Michael Lo" userId="caf5cbaf-57fd-4f2f-9ee2-68aa5f24d0c7" providerId="ADAL" clId="{E88FDAC7-9FD3-4B06-9672-954DA0FC2F0B}" dt="2021-08-31T18:41:57.078" v="0" actId="47"/>
        <pc:sldMkLst>
          <pc:docMk/>
          <pc:sldMk cId="806861939" sldId="274"/>
        </pc:sldMkLst>
      </pc:sldChg>
    </pc:docChg>
  </pc:docChgLst>
  <pc:docChgLst>
    <pc:chgData name="Michael Lo" userId="caf5cbaf-57fd-4f2f-9ee2-68aa5f24d0c7" providerId="ADAL" clId="{92296F5B-DA54-482A-AF6F-0EA43840F28C}"/>
    <pc:docChg chg="custSel addSld delSld modSld sldOrd">
      <pc:chgData name="Michael Lo" userId="caf5cbaf-57fd-4f2f-9ee2-68aa5f24d0c7" providerId="ADAL" clId="{92296F5B-DA54-482A-AF6F-0EA43840F28C}" dt="2024-10-23T05:23:43.721" v="8193"/>
      <pc:docMkLst>
        <pc:docMk/>
      </pc:docMkLst>
      <pc:sldChg chg="modSp add del mod">
        <pc:chgData name="Michael Lo" userId="caf5cbaf-57fd-4f2f-9ee2-68aa5f24d0c7" providerId="ADAL" clId="{92296F5B-DA54-482A-AF6F-0EA43840F28C}" dt="2024-10-22T13:10:09.700" v="5642" actId="47"/>
        <pc:sldMkLst>
          <pc:docMk/>
          <pc:sldMk cId="3270442787" sldId="309"/>
        </pc:sldMkLst>
      </pc:sldChg>
      <pc:sldChg chg="modSp add mod">
        <pc:chgData name="Michael Lo" userId="caf5cbaf-57fd-4f2f-9ee2-68aa5f24d0c7" providerId="ADAL" clId="{92296F5B-DA54-482A-AF6F-0EA43840F28C}" dt="2024-10-22T13:10:28.971" v="5646" actId="27636"/>
        <pc:sldMkLst>
          <pc:docMk/>
          <pc:sldMk cId="3308855741" sldId="311"/>
        </pc:sldMkLst>
      </pc:sldChg>
      <pc:sldChg chg="del">
        <pc:chgData name="Michael Lo" userId="caf5cbaf-57fd-4f2f-9ee2-68aa5f24d0c7" providerId="ADAL" clId="{92296F5B-DA54-482A-AF6F-0EA43840F28C}" dt="2024-10-20T19:00:30.505" v="13" actId="47"/>
        <pc:sldMkLst>
          <pc:docMk/>
          <pc:sldMk cId="300377867" sldId="399"/>
        </pc:sldMkLst>
      </pc:sldChg>
      <pc:sldChg chg="del">
        <pc:chgData name="Michael Lo" userId="caf5cbaf-57fd-4f2f-9ee2-68aa5f24d0c7" providerId="ADAL" clId="{92296F5B-DA54-482A-AF6F-0EA43840F28C}" dt="2024-10-20T19:00:51.011" v="20" actId="47"/>
        <pc:sldMkLst>
          <pc:docMk/>
          <pc:sldMk cId="278522092" sldId="400"/>
        </pc:sldMkLst>
      </pc:sldChg>
      <pc:sldChg chg="del">
        <pc:chgData name="Michael Lo" userId="caf5cbaf-57fd-4f2f-9ee2-68aa5f24d0c7" providerId="ADAL" clId="{92296F5B-DA54-482A-AF6F-0EA43840F28C}" dt="2024-10-20T19:00:54.065" v="26" actId="47"/>
        <pc:sldMkLst>
          <pc:docMk/>
          <pc:sldMk cId="650305948" sldId="401"/>
        </pc:sldMkLst>
      </pc:sldChg>
      <pc:sldChg chg="del">
        <pc:chgData name="Michael Lo" userId="caf5cbaf-57fd-4f2f-9ee2-68aa5f24d0c7" providerId="ADAL" clId="{92296F5B-DA54-482A-AF6F-0EA43840F28C}" dt="2024-10-20T19:00:44.102" v="14" actId="47"/>
        <pc:sldMkLst>
          <pc:docMk/>
          <pc:sldMk cId="711490065" sldId="402"/>
        </pc:sldMkLst>
      </pc:sldChg>
      <pc:sldChg chg="addSp delSp modSp add del mod delAnim modAnim modNotesTx">
        <pc:chgData name="Michael Lo" userId="caf5cbaf-57fd-4f2f-9ee2-68aa5f24d0c7" providerId="ADAL" clId="{92296F5B-DA54-482A-AF6F-0EA43840F28C}" dt="2024-10-22T04:30:55.463" v="3749" actId="6549"/>
        <pc:sldMkLst>
          <pc:docMk/>
          <pc:sldMk cId="1632810602" sldId="403"/>
        </pc:sldMkLst>
      </pc:sldChg>
      <pc:sldChg chg="del">
        <pc:chgData name="Michael Lo" userId="caf5cbaf-57fd-4f2f-9ee2-68aa5f24d0c7" providerId="ADAL" clId="{92296F5B-DA54-482A-AF6F-0EA43840F28C}" dt="2024-10-20T19:00:50.496" v="19" actId="47"/>
        <pc:sldMkLst>
          <pc:docMk/>
          <pc:sldMk cId="2725716872" sldId="404"/>
        </pc:sldMkLst>
      </pc:sldChg>
      <pc:sldChg chg="del">
        <pc:chgData name="Michael Lo" userId="caf5cbaf-57fd-4f2f-9ee2-68aa5f24d0c7" providerId="ADAL" clId="{92296F5B-DA54-482A-AF6F-0EA43840F28C}" dt="2024-10-20T19:00:13.883" v="0" actId="47"/>
        <pc:sldMkLst>
          <pc:docMk/>
          <pc:sldMk cId="4269877041" sldId="405"/>
        </pc:sldMkLst>
      </pc:sldChg>
      <pc:sldChg chg="modSp mod modAnim">
        <pc:chgData name="Michael Lo" userId="caf5cbaf-57fd-4f2f-9ee2-68aa5f24d0c7" providerId="ADAL" clId="{92296F5B-DA54-482A-AF6F-0EA43840F28C}" dt="2024-10-23T05:19:48.914" v="8161"/>
        <pc:sldMkLst>
          <pc:docMk/>
          <pc:sldMk cId="4155829110" sldId="406"/>
        </pc:sldMkLst>
      </pc:sldChg>
      <pc:sldChg chg="modSp add del mod modAnim">
        <pc:chgData name="Michael Lo" userId="caf5cbaf-57fd-4f2f-9ee2-68aa5f24d0c7" providerId="ADAL" clId="{92296F5B-DA54-482A-AF6F-0EA43840F28C}" dt="2024-10-20T22:57:56.202" v="1924" actId="47"/>
        <pc:sldMkLst>
          <pc:docMk/>
          <pc:sldMk cId="3837114464" sldId="407"/>
        </pc:sldMkLst>
      </pc:sldChg>
      <pc:sldChg chg="modSp add mod modAnim">
        <pc:chgData name="Michael Lo" userId="caf5cbaf-57fd-4f2f-9ee2-68aa5f24d0c7" providerId="ADAL" clId="{92296F5B-DA54-482A-AF6F-0EA43840F28C}" dt="2024-10-23T05:20:37.100" v="8169"/>
        <pc:sldMkLst>
          <pc:docMk/>
          <pc:sldMk cId="2080915444" sldId="408"/>
        </pc:sldMkLst>
      </pc:sldChg>
      <pc:sldChg chg="add del">
        <pc:chgData name="Michael Lo" userId="caf5cbaf-57fd-4f2f-9ee2-68aa5f24d0c7" providerId="ADAL" clId="{92296F5B-DA54-482A-AF6F-0EA43840F28C}" dt="2024-10-20T19:04:16.816" v="198" actId="47"/>
        <pc:sldMkLst>
          <pc:docMk/>
          <pc:sldMk cId="2711658438" sldId="408"/>
        </pc:sldMkLst>
      </pc:sldChg>
      <pc:sldChg chg="modSp add mod modAnim">
        <pc:chgData name="Michael Lo" userId="caf5cbaf-57fd-4f2f-9ee2-68aa5f24d0c7" providerId="ADAL" clId="{92296F5B-DA54-482A-AF6F-0EA43840F28C}" dt="2024-10-23T05:23:22.118" v="8191"/>
        <pc:sldMkLst>
          <pc:docMk/>
          <pc:sldMk cId="2431132785" sldId="409"/>
        </pc:sldMkLst>
      </pc:sldChg>
      <pc:sldChg chg="del">
        <pc:chgData name="Michael Lo" userId="caf5cbaf-57fd-4f2f-9ee2-68aa5f24d0c7" providerId="ADAL" clId="{92296F5B-DA54-482A-AF6F-0EA43840F28C}" dt="2024-10-20T19:00:46.638" v="15" actId="47"/>
        <pc:sldMkLst>
          <pc:docMk/>
          <pc:sldMk cId="2469019491" sldId="409"/>
        </pc:sldMkLst>
      </pc:sldChg>
      <pc:sldChg chg="del">
        <pc:chgData name="Michael Lo" userId="caf5cbaf-57fd-4f2f-9ee2-68aa5f24d0c7" providerId="ADAL" clId="{92296F5B-DA54-482A-AF6F-0EA43840F28C}" dt="2024-10-20T19:00:47.591" v="16" actId="47"/>
        <pc:sldMkLst>
          <pc:docMk/>
          <pc:sldMk cId="252047651" sldId="410"/>
        </pc:sldMkLst>
      </pc:sldChg>
      <pc:sldChg chg="modSp add mod modAnim">
        <pc:chgData name="Michael Lo" userId="caf5cbaf-57fd-4f2f-9ee2-68aa5f24d0c7" providerId="ADAL" clId="{92296F5B-DA54-482A-AF6F-0EA43840F28C}" dt="2024-10-23T05:19:55.475" v="8162"/>
        <pc:sldMkLst>
          <pc:docMk/>
          <pc:sldMk cId="1584268450" sldId="410"/>
        </pc:sldMkLst>
      </pc:sldChg>
      <pc:sldChg chg="del">
        <pc:chgData name="Michael Lo" userId="caf5cbaf-57fd-4f2f-9ee2-68aa5f24d0c7" providerId="ADAL" clId="{92296F5B-DA54-482A-AF6F-0EA43840F28C}" dt="2024-10-20T19:00:48.151" v="17" actId="47"/>
        <pc:sldMkLst>
          <pc:docMk/>
          <pc:sldMk cId="1934247503" sldId="411"/>
        </pc:sldMkLst>
      </pc:sldChg>
      <pc:sldChg chg="modSp add mod modAnim">
        <pc:chgData name="Michael Lo" userId="caf5cbaf-57fd-4f2f-9ee2-68aa5f24d0c7" providerId="ADAL" clId="{92296F5B-DA54-482A-AF6F-0EA43840F28C}" dt="2024-10-23T05:20:56.960" v="8173"/>
        <pc:sldMkLst>
          <pc:docMk/>
          <pc:sldMk cId="4146410821" sldId="411"/>
        </pc:sldMkLst>
      </pc:sldChg>
      <pc:sldChg chg="del">
        <pc:chgData name="Michael Lo" userId="caf5cbaf-57fd-4f2f-9ee2-68aa5f24d0c7" providerId="ADAL" clId="{92296F5B-DA54-482A-AF6F-0EA43840F28C}" dt="2024-10-20T19:00:51.364" v="21" actId="47"/>
        <pc:sldMkLst>
          <pc:docMk/>
          <pc:sldMk cId="401641241" sldId="412"/>
        </pc:sldMkLst>
      </pc:sldChg>
      <pc:sldChg chg="modSp add mod modAnim modNotesTx">
        <pc:chgData name="Michael Lo" userId="caf5cbaf-57fd-4f2f-9ee2-68aa5f24d0c7" providerId="ADAL" clId="{92296F5B-DA54-482A-AF6F-0EA43840F28C}" dt="2024-10-23T05:20:12.249" v="8164"/>
        <pc:sldMkLst>
          <pc:docMk/>
          <pc:sldMk cId="3995481110" sldId="412"/>
        </pc:sldMkLst>
      </pc:sldChg>
      <pc:sldChg chg="del">
        <pc:chgData name="Michael Lo" userId="caf5cbaf-57fd-4f2f-9ee2-68aa5f24d0c7" providerId="ADAL" clId="{92296F5B-DA54-482A-AF6F-0EA43840F28C}" dt="2024-10-20T19:00:51.797" v="22" actId="47"/>
        <pc:sldMkLst>
          <pc:docMk/>
          <pc:sldMk cId="1604971037" sldId="413"/>
        </pc:sldMkLst>
      </pc:sldChg>
      <pc:sldChg chg="addSp modSp add mod modAnim">
        <pc:chgData name="Michael Lo" userId="caf5cbaf-57fd-4f2f-9ee2-68aa5f24d0c7" providerId="ADAL" clId="{92296F5B-DA54-482A-AF6F-0EA43840F28C}" dt="2024-10-23T05:21:22.158" v="8176"/>
        <pc:sldMkLst>
          <pc:docMk/>
          <pc:sldMk cId="2344354352" sldId="413"/>
        </pc:sldMkLst>
      </pc:sldChg>
      <pc:sldChg chg="del">
        <pc:chgData name="Michael Lo" userId="caf5cbaf-57fd-4f2f-9ee2-68aa5f24d0c7" providerId="ADAL" clId="{92296F5B-DA54-482A-AF6F-0EA43840F28C}" dt="2024-10-20T19:00:54.920" v="27" actId="47"/>
        <pc:sldMkLst>
          <pc:docMk/>
          <pc:sldMk cId="180322236" sldId="414"/>
        </pc:sldMkLst>
      </pc:sldChg>
      <pc:sldChg chg="modSp add mod modAnim">
        <pc:chgData name="Michael Lo" userId="caf5cbaf-57fd-4f2f-9ee2-68aa5f24d0c7" providerId="ADAL" clId="{92296F5B-DA54-482A-AF6F-0EA43840F28C}" dt="2024-10-23T05:22:35.592" v="8182"/>
        <pc:sldMkLst>
          <pc:docMk/>
          <pc:sldMk cId="3516329082" sldId="414"/>
        </pc:sldMkLst>
      </pc:sldChg>
      <pc:sldChg chg="del">
        <pc:chgData name="Michael Lo" userId="caf5cbaf-57fd-4f2f-9ee2-68aa5f24d0c7" providerId="ADAL" clId="{92296F5B-DA54-482A-AF6F-0EA43840F28C}" dt="2024-10-20T19:00:52.245" v="23" actId="47"/>
        <pc:sldMkLst>
          <pc:docMk/>
          <pc:sldMk cId="852121662" sldId="415"/>
        </pc:sldMkLst>
      </pc:sldChg>
      <pc:sldChg chg="addSp modSp new modNotesTx">
        <pc:chgData name="Michael Lo" userId="caf5cbaf-57fd-4f2f-9ee2-68aa5f24d0c7" providerId="ADAL" clId="{92296F5B-DA54-482A-AF6F-0EA43840F28C}" dt="2024-10-22T13:03:42.694" v="5522"/>
        <pc:sldMkLst>
          <pc:docMk/>
          <pc:sldMk cId="2970261108" sldId="415"/>
        </pc:sldMkLst>
      </pc:sldChg>
      <pc:sldChg chg="add modAnim">
        <pc:chgData name="Michael Lo" userId="caf5cbaf-57fd-4f2f-9ee2-68aa5f24d0c7" providerId="ADAL" clId="{92296F5B-DA54-482A-AF6F-0EA43840F28C}" dt="2024-10-23T05:23:03.488" v="8187"/>
        <pc:sldMkLst>
          <pc:docMk/>
          <pc:sldMk cId="2457463055" sldId="416"/>
        </pc:sldMkLst>
      </pc:sldChg>
      <pc:sldChg chg="del">
        <pc:chgData name="Michael Lo" userId="caf5cbaf-57fd-4f2f-9ee2-68aa5f24d0c7" providerId="ADAL" clId="{92296F5B-DA54-482A-AF6F-0EA43840F28C}" dt="2024-10-20T19:00:52.629" v="24" actId="47"/>
        <pc:sldMkLst>
          <pc:docMk/>
          <pc:sldMk cId="2711030215" sldId="416"/>
        </pc:sldMkLst>
      </pc:sldChg>
      <pc:sldChg chg="addSp modSp add mod ord modAnim">
        <pc:chgData name="Michael Lo" userId="caf5cbaf-57fd-4f2f-9ee2-68aa5f24d0c7" providerId="ADAL" clId="{92296F5B-DA54-482A-AF6F-0EA43840F28C}" dt="2024-10-22T13:10:13.768" v="5644"/>
        <pc:sldMkLst>
          <pc:docMk/>
          <pc:sldMk cId="2173384440" sldId="417"/>
        </pc:sldMkLst>
      </pc:sldChg>
      <pc:sldChg chg="del">
        <pc:chgData name="Michael Lo" userId="caf5cbaf-57fd-4f2f-9ee2-68aa5f24d0c7" providerId="ADAL" clId="{92296F5B-DA54-482A-AF6F-0EA43840F28C}" dt="2024-10-20T19:00:53.094" v="25" actId="47"/>
        <pc:sldMkLst>
          <pc:docMk/>
          <pc:sldMk cId="3228632032" sldId="417"/>
        </pc:sldMkLst>
      </pc:sldChg>
      <pc:sldChg chg="modSp mod modAnim modNotesTx">
        <pc:chgData name="Michael Lo" userId="caf5cbaf-57fd-4f2f-9ee2-68aa5f24d0c7" providerId="ADAL" clId="{92296F5B-DA54-482A-AF6F-0EA43840F28C}" dt="2024-10-23T05:23:28.419" v="8192"/>
        <pc:sldMkLst>
          <pc:docMk/>
          <pc:sldMk cId="2960644079" sldId="419"/>
        </pc:sldMkLst>
      </pc:sldChg>
      <pc:sldChg chg="modSp add mod modAnim">
        <pc:chgData name="Michael Lo" userId="caf5cbaf-57fd-4f2f-9ee2-68aa5f24d0c7" providerId="ADAL" clId="{92296F5B-DA54-482A-AF6F-0EA43840F28C}" dt="2024-10-23T05:23:43.721" v="8193"/>
        <pc:sldMkLst>
          <pc:docMk/>
          <pc:sldMk cId="1813707441" sldId="420"/>
        </pc:sldMkLst>
      </pc:sldChg>
    </pc:docChg>
  </pc:docChgLst>
  <pc:docChgLst>
    <pc:chgData name="Michael Lo" userId="caf5cbaf-57fd-4f2f-9ee2-68aa5f24d0c7" providerId="ADAL" clId="{FBB0E500-9C48-4700-B134-BC932D3853AA}"/>
    <pc:docChg chg="undo custSel addSld delSld modSld sldOrd">
      <pc:chgData name="Michael Lo" userId="caf5cbaf-57fd-4f2f-9ee2-68aa5f24d0c7" providerId="ADAL" clId="{FBB0E500-9C48-4700-B134-BC932D3853AA}" dt="2024-10-03T21:03:40.154" v="5232" actId="20577"/>
      <pc:docMkLst>
        <pc:docMk/>
      </pc:docMkLst>
      <pc:sldChg chg="del">
        <pc:chgData name="Michael Lo" userId="caf5cbaf-57fd-4f2f-9ee2-68aa5f24d0c7" providerId="ADAL" clId="{FBB0E500-9C48-4700-B134-BC932D3853AA}" dt="2024-09-30T15:43:09.215" v="2" actId="47"/>
        <pc:sldMkLst>
          <pc:docMk/>
          <pc:sldMk cId="2106124787" sldId="296"/>
        </pc:sldMkLst>
      </pc:sldChg>
      <pc:sldChg chg="add del">
        <pc:chgData name="Michael Lo" userId="caf5cbaf-57fd-4f2f-9ee2-68aa5f24d0c7" providerId="ADAL" clId="{FBB0E500-9C48-4700-B134-BC932D3853AA}" dt="2024-09-30T15:59:47.519" v="319" actId="47"/>
        <pc:sldMkLst>
          <pc:docMk/>
          <pc:sldMk cId="593688041" sldId="304"/>
        </pc:sldMkLst>
      </pc:sldChg>
      <pc:sldChg chg="modSp add del mod">
        <pc:chgData name="Michael Lo" userId="caf5cbaf-57fd-4f2f-9ee2-68aa5f24d0c7" providerId="ADAL" clId="{FBB0E500-9C48-4700-B134-BC932D3853AA}" dt="2024-09-30T16:03:19.761" v="556" actId="47"/>
        <pc:sldMkLst>
          <pc:docMk/>
          <pc:sldMk cId="2268740319" sldId="306"/>
        </pc:sldMkLst>
      </pc:sldChg>
      <pc:sldChg chg="add del">
        <pc:chgData name="Michael Lo" userId="caf5cbaf-57fd-4f2f-9ee2-68aa5f24d0c7" providerId="ADAL" clId="{FBB0E500-9C48-4700-B134-BC932D3853AA}" dt="2024-09-30T17:43:12.916" v="3115" actId="47"/>
        <pc:sldMkLst>
          <pc:docMk/>
          <pc:sldMk cId="2533742257" sldId="306"/>
        </pc:sldMkLst>
      </pc:sldChg>
      <pc:sldChg chg="add del">
        <pc:chgData name="Michael Lo" userId="caf5cbaf-57fd-4f2f-9ee2-68aa5f24d0c7" providerId="ADAL" clId="{FBB0E500-9C48-4700-B134-BC932D3853AA}" dt="2024-09-30T17:43:12.916" v="3115" actId="47"/>
        <pc:sldMkLst>
          <pc:docMk/>
          <pc:sldMk cId="600087164" sldId="307"/>
        </pc:sldMkLst>
      </pc:sldChg>
      <pc:sldChg chg="add del">
        <pc:chgData name="Michael Lo" userId="caf5cbaf-57fd-4f2f-9ee2-68aa5f24d0c7" providerId="ADAL" clId="{FBB0E500-9C48-4700-B134-BC932D3853AA}" dt="2024-09-30T16:07:39.324" v="670" actId="47"/>
        <pc:sldMkLst>
          <pc:docMk/>
          <pc:sldMk cId="1037629226" sldId="308"/>
        </pc:sldMkLst>
      </pc:sldChg>
      <pc:sldChg chg="modSp add del mod">
        <pc:chgData name="Michael Lo" userId="caf5cbaf-57fd-4f2f-9ee2-68aa5f24d0c7" providerId="ADAL" clId="{FBB0E500-9C48-4700-B134-BC932D3853AA}" dt="2024-09-30T16:03:20.810" v="557" actId="47"/>
        <pc:sldMkLst>
          <pc:docMk/>
          <pc:sldMk cId="2611196395" sldId="309"/>
        </pc:sldMkLst>
      </pc:sldChg>
      <pc:sldChg chg="modSp add del modAnim">
        <pc:chgData name="Michael Lo" userId="caf5cbaf-57fd-4f2f-9ee2-68aa5f24d0c7" providerId="ADAL" clId="{FBB0E500-9C48-4700-B134-BC932D3853AA}" dt="2024-09-30T16:11:03.863" v="961" actId="47"/>
        <pc:sldMkLst>
          <pc:docMk/>
          <pc:sldMk cId="3157003042" sldId="309"/>
        </pc:sldMkLst>
      </pc:sldChg>
      <pc:sldChg chg="modSp add del mod">
        <pc:chgData name="Michael Lo" userId="caf5cbaf-57fd-4f2f-9ee2-68aa5f24d0c7" providerId="ADAL" clId="{FBB0E500-9C48-4700-B134-BC932D3853AA}" dt="2024-09-30T16:45:41.543" v="1267" actId="47"/>
        <pc:sldMkLst>
          <pc:docMk/>
          <pc:sldMk cId="4191196650" sldId="310"/>
        </pc:sldMkLst>
      </pc:sldChg>
      <pc:sldChg chg="modSp add del mod">
        <pc:chgData name="Michael Lo" userId="caf5cbaf-57fd-4f2f-9ee2-68aa5f24d0c7" providerId="ADAL" clId="{FBB0E500-9C48-4700-B134-BC932D3853AA}" dt="2024-09-30T16:54:29.669" v="1867" actId="47"/>
        <pc:sldMkLst>
          <pc:docMk/>
          <pc:sldMk cId="2817385976" sldId="311"/>
        </pc:sldMkLst>
      </pc:sldChg>
      <pc:sldChg chg="add del">
        <pc:chgData name="Michael Lo" userId="caf5cbaf-57fd-4f2f-9ee2-68aa5f24d0c7" providerId="ADAL" clId="{FBB0E500-9C48-4700-B134-BC932D3853AA}" dt="2024-09-30T15:51:26.996" v="9" actId="47"/>
        <pc:sldMkLst>
          <pc:docMk/>
          <pc:sldMk cId="2841354498" sldId="382"/>
        </pc:sldMkLst>
      </pc:sldChg>
      <pc:sldChg chg="addSp delSp modSp mod">
        <pc:chgData name="Michael Lo" userId="caf5cbaf-57fd-4f2f-9ee2-68aa5f24d0c7" providerId="ADAL" clId="{FBB0E500-9C48-4700-B134-BC932D3853AA}" dt="2024-09-30T17:52:33.635" v="3932" actId="21"/>
        <pc:sldMkLst>
          <pc:docMk/>
          <pc:sldMk cId="187951108" sldId="383"/>
        </pc:sldMkLst>
      </pc:sldChg>
      <pc:sldChg chg="addSp modSp add del mod">
        <pc:chgData name="Michael Lo" userId="caf5cbaf-57fd-4f2f-9ee2-68aa5f24d0c7" providerId="ADAL" clId="{FBB0E500-9C48-4700-B134-BC932D3853AA}" dt="2024-10-03T21:03:40.154" v="5232" actId="20577"/>
        <pc:sldMkLst>
          <pc:docMk/>
          <pc:sldMk cId="3230430266" sldId="384"/>
        </pc:sldMkLst>
      </pc:sldChg>
      <pc:sldChg chg="del">
        <pc:chgData name="Michael Lo" userId="caf5cbaf-57fd-4f2f-9ee2-68aa5f24d0c7" providerId="ADAL" clId="{FBB0E500-9C48-4700-B134-BC932D3853AA}" dt="2024-09-30T16:05:02.566" v="604" actId="47"/>
        <pc:sldMkLst>
          <pc:docMk/>
          <pc:sldMk cId="3943132091" sldId="385"/>
        </pc:sldMkLst>
      </pc:sldChg>
      <pc:sldChg chg="del">
        <pc:chgData name="Michael Lo" userId="caf5cbaf-57fd-4f2f-9ee2-68aa5f24d0c7" providerId="ADAL" clId="{FBB0E500-9C48-4700-B134-BC932D3853AA}" dt="2024-09-30T15:43:09.215" v="2" actId="47"/>
        <pc:sldMkLst>
          <pc:docMk/>
          <pc:sldMk cId="2473634822" sldId="386"/>
        </pc:sldMkLst>
      </pc:sldChg>
      <pc:sldChg chg="del">
        <pc:chgData name="Michael Lo" userId="caf5cbaf-57fd-4f2f-9ee2-68aa5f24d0c7" providerId="ADAL" clId="{FBB0E500-9C48-4700-B134-BC932D3853AA}" dt="2024-09-30T15:43:09.215" v="2" actId="47"/>
        <pc:sldMkLst>
          <pc:docMk/>
          <pc:sldMk cId="2068510410" sldId="387"/>
        </pc:sldMkLst>
      </pc:sldChg>
      <pc:sldChg chg="del">
        <pc:chgData name="Michael Lo" userId="caf5cbaf-57fd-4f2f-9ee2-68aa5f24d0c7" providerId="ADAL" clId="{FBB0E500-9C48-4700-B134-BC932D3853AA}" dt="2024-09-30T16:54:44.047" v="1870" actId="47"/>
        <pc:sldMkLst>
          <pc:docMk/>
          <pc:sldMk cId="1356319245" sldId="389"/>
        </pc:sldMkLst>
      </pc:sldChg>
      <pc:sldChg chg="addSp modSp mod">
        <pc:chgData name="Michael Lo" userId="caf5cbaf-57fd-4f2f-9ee2-68aa5f24d0c7" providerId="ADAL" clId="{FBB0E500-9C48-4700-B134-BC932D3853AA}" dt="2024-09-30T18:18:12.427" v="5178" actId="20577"/>
        <pc:sldMkLst>
          <pc:docMk/>
          <pc:sldMk cId="935711978" sldId="390"/>
        </pc:sldMkLst>
      </pc:sldChg>
      <pc:sldChg chg="modSp del mod">
        <pc:chgData name="Michael Lo" userId="caf5cbaf-57fd-4f2f-9ee2-68aa5f24d0c7" providerId="ADAL" clId="{FBB0E500-9C48-4700-B134-BC932D3853AA}" dt="2024-09-30T18:18:29.703" v="5179" actId="47"/>
        <pc:sldMkLst>
          <pc:docMk/>
          <pc:sldMk cId="629048285" sldId="391"/>
        </pc:sldMkLst>
      </pc:sldChg>
      <pc:sldChg chg="modSp add mod modNotesTx">
        <pc:chgData name="Michael Lo" userId="caf5cbaf-57fd-4f2f-9ee2-68aa5f24d0c7" providerId="ADAL" clId="{FBB0E500-9C48-4700-B134-BC932D3853AA}" dt="2024-09-30T18:05:49.379" v="4801" actId="20577"/>
        <pc:sldMkLst>
          <pc:docMk/>
          <pc:sldMk cId="1478091445" sldId="392"/>
        </pc:sldMkLst>
      </pc:sldChg>
      <pc:sldChg chg="del">
        <pc:chgData name="Michael Lo" userId="caf5cbaf-57fd-4f2f-9ee2-68aa5f24d0c7" providerId="ADAL" clId="{FBB0E500-9C48-4700-B134-BC932D3853AA}" dt="2024-09-30T15:43:09.215" v="2" actId="47"/>
        <pc:sldMkLst>
          <pc:docMk/>
          <pc:sldMk cId="4235182068" sldId="392"/>
        </pc:sldMkLst>
      </pc:sldChg>
      <pc:sldChg chg="del">
        <pc:chgData name="Michael Lo" userId="caf5cbaf-57fd-4f2f-9ee2-68aa5f24d0c7" providerId="ADAL" clId="{FBB0E500-9C48-4700-B134-BC932D3853AA}" dt="2024-09-30T15:43:09.215" v="2" actId="47"/>
        <pc:sldMkLst>
          <pc:docMk/>
          <pc:sldMk cId="2932633644" sldId="393"/>
        </pc:sldMkLst>
      </pc:sldChg>
      <pc:sldChg chg="addSp delSp modSp add mod ord">
        <pc:chgData name="Michael Lo" userId="caf5cbaf-57fd-4f2f-9ee2-68aa5f24d0c7" providerId="ADAL" clId="{FBB0E500-9C48-4700-B134-BC932D3853AA}" dt="2024-09-30T16:52:18.546" v="1789" actId="21"/>
        <pc:sldMkLst>
          <pc:docMk/>
          <pc:sldMk cId="4034584239" sldId="393"/>
        </pc:sldMkLst>
      </pc:sldChg>
      <pc:sldChg chg="modSp add mod modNotesTx">
        <pc:chgData name="Michael Lo" userId="caf5cbaf-57fd-4f2f-9ee2-68aa5f24d0c7" providerId="ADAL" clId="{FBB0E500-9C48-4700-B134-BC932D3853AA}" dt="2024-09-30T18:07:12.604" v="4959" actId="20577"/>
        <pc:sldMkLst>
          <pc:docMk/>
          <pc:sldMk cId="665503264" sldId="394"/>
        </pc:sldMkLst>
      </pc:sldChg>
      <pc:sldChg chg="delSp modSp add mod">
        <pc:chgData name="Michael Lo" userId="caf5cbaf-57fd-4f2f-9ee2-68aa5f24d0c7" providerId="ADAL" clId="{FBB0E500-9C48-4700-B134-BC932D3853AA}" dt="2024-09-30T16:45:33.394" v="1266" actId="20577"/>
        <pc:sldMkLst>
          <pc:docMk/>
          <pc:sldMk cId="934084132" sldId="395"/>
        </pc:sldMkLst>
      </pc:sldChg>
      <pc:sldChg chg="del">
        <pc:chgData name="Michael Lo" userId="caf5cbaf-57fd-4f2f-9ee2-68aa5f24d0c7" providerId="ADAL" clId="{FBB0E500-9C48-4700-B134-BC932D3853AA}" dt="2024-09-30T15:43:09.215" v="2" actId="47"/>
        <pc:sldMkLst>
          <pc:docMk/>
          <pc:sldMk cId="2450434490" sldId="395"/>
        </pc:sldMkLst>
      </pc:sldChg>
      <pc:sldChg chg="del">
        <pc:chgData name="Michael Lo" userId="caf5cbaf-57fd-4f2f-9ee2-68aa5f24d0c7" providerId="ADAL" clId="{FBB0E500-9C48-4700-B134-BC932D3853AA}" dt="2024-09-30T15:43:09.215" v="2" actId="47"/>
        <pc:sldMkLst>
          <pc:docMk/>
          <pc:sldMk cId="2282387592" sldId="396"/>
        </pc:sldMkLst>
      </pc:sldChg>
      <pc:sldChg chg="addSp modSp add mod modNotesTx">
        <pc:chgData name="Michael Lo" userId="caf5cbaf-57fd-4f2f-9ee2-68aa5f24d0c7" providerId="ADAL" clId="{FBB0E500-9C48-4700-B134-BC932D3853AA}" dt="2024-09-30T16:54:12.150" v="1866" actId="20577"/>
        <pc:sldMkLst>
          <pc:docMk/>
          <pc:sldMk cId="2769774089" sldId="396"/>
        </pc:sldMkLst>
      </pc:sldChg>
      <pc:sldChg chg="del">
        <pc:chgData name="Michael Lo" userId="caf5cbaf-57fd-4f2f-9ee2-68aa5f24d0c7" providerId="ADAL" clId="{FBB0E500-9C48-4700-B134-BC932D3853AA}" dt="2024-09-30T15:43:09.215" v="2" actId="47"/>
        <pc:sldMkLst>
          <pc:docMk/>
          <pc:sldMk cId="1021351131" sldId="397"/>
        </pc:sldMkLst>
      </pc:sldChg>
      <pc:sldChg chg="addSp delSp modSp add mod ord">
        <pc:chgData name="Michael Lo" userId="caf5cbaf-57fd-4f2f-9ee2-68aa5f24d0c7" providerId="ADAL" clId="{FBB0E500-9C48-4700-B134-BC932D3853AA}" dt="2024-09-30T17:29:33.040" v="2787" actId="20577"/>
        <pc:sldMkLst>
          <pc:docMk/>
          <pc:sldMk cId="1980852669" sldId="397"/>
        </pc:sldMkLst>
      </pc:sldChg>
      <pc:sldChg chg="modSp add mod">
        <pc:chgData name="Michael Lo" userId="caf5cbaf-57fd-4f2f-9ee2-68aa5f24d0c7" providerId="ADAL" clId="{FBB0E500-9C48-4700-B134-BC932D3853AA}" dt="2024-09-30T17:43:06.936" v="3114" actId="20577"/>
        <pc:sldMkLst>
          <pc:docMk/>
          <pc:sldMk cId="1971981213" sldId="398"/>
        </pc:sldMkLst>
      </pc:sldChg>
      <pc:sldChg chg="del">
        <pc:chgData name="Michael Lo" userId="caf5cbaf-57fd-4f2f-9ee2-68aa5f24d0c7" providerId="ADAL" clId="{FBB0E500-9C48-4700-B134-BC932D3853AA}" dt="2024-09-30T15:43:09.215" v="2" actId="47"/>
        <pc:sldMkLst>
          <pc:docMk/>
          <pc:sldMk cId="2552960412" sldId="398"/>
        </pc:sldMkLst>
      </pc:sldChg>
      <pc:sldChg chg="delSp modSp add mod ord">
        <pc:chgData name="Michael Lo" userId="caf5cbaf-57fd-4f2f-9ee2-68aa5f24d0c7" providerId="ADAL" clId="{FBB0E500-9C48-4700-B134-BC932D3853AA}" dt="2024-09-30T17:48:00.296" v="3903" actId="115"/>
        <pc:sldMkLst>
          <pc:docMk/>
          <pc:sldMk cId="300377867" sldId="399"/>
        </pc:sldMkLst>
      </pc:sldChg>
      <pc:sldChg chg="del">
        <pc:chgData name="Michael Lo" userId="caf5cbaf-57fd-4f2f-9ee2-68aa5f24d0c7" providerId="ADAL" clId="{FBB0E500-9C48-4700-B134-BC932D3853AA}" dt="2024-09-30T15:43:09.215" v="2" actId="47"/>
        <pc:sldMkLst>
          <pc:docMk/>
          <pc:sldMk cId="2111589629" sldId="399"/>
        </pc:sldMkLst>
      </pc:sldChg>
      <pc:sldChg chg="addSp delSp modSp add mod">
        <pc:chgData name="Michael Lo" userId="caf5cbaf-57fd-4f2f-9ee2-68aa5f24d0c7" providerId="ADAL" clId="{FBB0E500-9C48-4700-B134-BC932D3853AA}" dt="2024-09-30T18:02:32.586" v="4480" actId="207"/>
        <pc:sldMkLst>
          <pc:docMk/>
          <pc:sldMk cId="2801999941" sldId="400"/>
        </pc:sldMkLst>
      </pc:sldChg>
    </pc:docChg>
  </pc:docChgLst>
  <pc:docChgLst>
    <pc:chgData name="Michael Lo" userId="caf5cbaf-57fd-4f2f-9ee2-68aa5f24d0c7" providerId="ADAL" clId="{A256814D-E320-487B-888E-8A00F6019558}"/>
    <pc:docChg chg="delSld modSld">
      <pc:chgData name="Michael Lo" userId="caf5cbaf-57fd-4f2f-9ee2-68aa5f24d0c7" providerId="ADAL" clId="{A256814D-E320-487B-888E-8A00F6019558}" dt="2025-06-13T01:24:16.937" v="2" actId="47"/>
      <pc:docMkLst>
        <pc:docMk/>
      </pc:docMkLst>
      <pc:sldChg chg="modSp mod">
        <pc:chgData name="Michael Lo" userId="caf5cbaf-57fd-4f2f-9ee2-68aa5f24d0c7" providerId="ADAL" clId="{A256814D-E320-487B-888E-8A00F6019558}" dt="2025-06-13T01:23:52.759" v="1" actId="6549"/>
        <pc:sldMkLst>
          <pc:docMk/>
          <pc:sldMk cId="641314384" sldId="335"/>
        </pc:sldMkLst>
        <pc:spChg chg="mod">
          <ac:chgData name="Michael Lo" userId="caf5cbaf-57fd-4f2f-9ee2-68aa5f24d0c7" providerId="ADAL" clId="{A256814D-E320-487B-888E-8A00F6019558}" dt="2025-06-13T01:23:52.759" v="1" actId="6549"/>
          <ac:spMkLst>
            <pc:docMk/>
            <pc:sldMk cId="641314384" sldId="335"/>
            <ac:spMk id="2" creationId="{00000000-0000-0000-0000-000000000000}"/>
          </ac:spMkLst>
        </pc:spChg>
      </pc:sldChg>
      <pc:sldChg chg="del">
        <pc:chgData name="Michael Lo" userId="caf5cbaf-57fd-4f2f-9ee2-68aa5f24d0c7" providerId="ADAL" clId="{A256814D-E320-487B-888E-8A00F6019558}" dt="2025-06-13T01:24:16.937" v="2" actId="47"/>
        <pc:sldMkLst>
          <pc:docMk/>
          <pc:sldMk cId="2902281852" sldId="430"/>
        </pc:sldMkLst>
      </pc:sldChg>
    </pc:docChg>
  </pc:docChgLst>
  <pc:docChgLst>
    <pc:chgData name="Michael Lo" userId="caf5cbaf-57fd-4f2f-9ee2-68aa5f24d0c7" providerId="ADAL" clId="{995E886C-4CB5-4DAE-9FBA-10F1F97A8FF9}"/>
    <pc:docChg chg="undo redo custSel addSld delSld modSld">
      <pc:chgData name="Michael Lo" userId="caf5cbaf-57fd-4f2f-9ee2-68aa5f24d0c7" providerId="ADAL" clId="{995E886C-4CB5-4DAE-9FBA-10F1F97A8FF9}" dt="2024-09-23T12:54:39.144" v="1971" actId="20577"/>
      <pc:docMkLst>
        <pc:docMk/>
      </pc:docMkLst>
      <pc:sldChg chg="addSp delSp modSp add del mod delAnim modAnim">
        <pc:chgData name="Michael Lo" userId="caf5cbaf-57fd-4f2f-9ee2-68aa5f24d0c7" providerId="ADAL" clId="{995E886C-4CB5-4DAE-9FBA-10F1F97A8FF9}" dt="2024-09-23T12:26:57.273" v="892" actId="47"/>
        <pc:sldMkLst>
          <pc:docMk/>
          <pc:sldMk cId="2094144979" sldId="305"/>
        </pc:sldMkLst>
      </pc:sldChg>
      <pc:sldChg chg="modSp add del mod">
        <pc:chgData name="Michael Lo" userId="caf5cbaf-57fd-4f2f-9ee2-68aa5f24d0c7" providerId="ADAL" clId="{995E886C-4CB5-4DAE-9FBA-10F1F97A8FF9}" dt="2024-09-23T12:37:43.078" v="1019" actId="47"/>
        <pc:sldMkLst>
          <pc:docMk/>
          <pc:sldMk cId="2789958000" sldId="317"/>
        </pc:sldMkLst>
      </pc:sldChg>
      <pc:sldChg chg="add del">
        <pc:chgData name="Michael Lo" userId="caf5cbaf-57fd-4f2f-9ee2-68aa5f24d0c7" providerId="ADAL" clId="{995E886C-4CB5-4DAE-9FBA-10F1F97A8FF9}" dt="2024-09-22T23:00:41.711" v="145" actId="47"/>
        <pc:sldMkLst>
          <pc:docMk/>
          <pc:sldMk cId="1397793128" sldId="318"/>
        </pc:sldMkLst>
      </pc:sldChg>
      <pc:sldChg chg="add del">
        <pc:chgData name="Michael Lo" userId="caf5cbaf-57fd-4f2f-9ee2-68aa5f24d0c7" providerId="ADAL" clId="{995E886C-4CB5-4DAE-9FBA-10F1F97A8FF9}" dt="2024-09-22T23:10:08.894" v="262" actId="47"/>
        <pc:sldMkLst>
          <pc:docMk/>
          <pc:sldMk cId="2242822797" sldId="319"/>
        </pc:sldMkLst>
      </pc:sldChg>
      <pc:sldChg chg="add del">
        <pc:chgData name="Michael Lo" userId="caf5cbaf-57fd-4f2f-9ee2-68aa5f24d0c7" providerId="ADAL" clId="{995E886C-4CB5-4DAE-9FBA-10F1F97A8FF9}" dt="2024-09-22T23:10:02.424" v="261" actId="47"/>
        <pc:sldMkLst>
          <pc:docMk/>
          <pc:sldMk cId="2244080160" sldId="320"/>
        </pc:sldMkLst>
      </pc:sldChg>
      <pc:sldChg chg="modSp mod">
        <pc:chgData name="Michael Lo" userId="caf5cbaf-57fd-4f2f-9ee2-68aa5f24d0c7" providerId="ADAL" clId="{995E886C-4CB5-4DAE-9FBA-10F1F97A8FF9}" dt="2024-09-23T12:54:39.144" v="1971" actId="20577"/>
        <pc:sldMkLst>
          <pc:docMk/>
          <pc:sldMk cId="641314384" sldId="335"/>
        </pc:sldMkLst>
      </pc:sldChg>
      <pc:sldChg chg="addSp modSp mod modAnim">
        <pc:chgData name="Michael Lo" userId="caf5cbaf-57fd-4f2f-9ee2-68aa5f24d0c7" providerId="ADAL" clId="{995E886C-4CB5-4DAE-9FBA-10F1F97A8FF9}" dt="2024-09-23T12:37:29.140" v="1018"/>
        <pc:sldMkLst>
          <pc:docMk/>
          <pc:sldMk cId="4043810170" sldId="338"/>
        </pc:sldMkLst>
      </pc:sldChg>
      <pc:sldChg chg="modSp mod">
        <pc:chgData name="Michael Lo" userId="caf5cbaf-57fd-4f2f-9ee2-68aa5f24d0c7" providerId="ADAL" clId="{995E886C-4CB5-4DAE-9FBA-10F1F97A8FF9}" dt="2024-09-23T12:53:16.674" v="1969" actId="400"/>
        <pc:sldMkLst>
          <pc:docMk/>
          <pc:sldMk cId="228651437" sldId="350"/>
        </pc:sldMkLst>
      </pc:sldChg>
      <pc:sldChg chg="del">
        <pc:chgData name="Michael Lo" userId="caf5cbaf-57fd-4f2f-9ee2-68aa5f24d0c7" providerId="ADAL" clId="{995E886C-4CB5-4DAE-9FBA-10F1F97A8FF9}" dt="2024-09-23T12:37:45.809" v="1020" actId="47"/>
        <pc:sldMkLst>
          <pc:docMk/>
          <pc:sldMk cId="315654566" sldId="376"/>
        </pc:sldMkLst>
      </pc:sldChg>
      <pc:sldChg chg="modSp add mod modAnim">
        <pc:chgData name="Michael Lo" userId="caf5cbaf-57fd-4f2f-9ee2-68aa5f24d0c7" providerId="ADAL" clId="{995E886C-4CB5-4DAE-9FBA-10F1F97A8FF9}" dt="2024-09-23T02:23:20.009" v="397"/>
        <pc:sldMkLst>
          <pc:docMk/>
          <pc:sldMk cId="4186747007" sldId="377"/>
        </pc:sldMkLst>
      </pc:sldChg>
      <pc:sldChg chg="addSp modSp add mod modAnim">
        <pc:chgData name="Michael Lo" userId="caf5cbaf-57fd-4f2f-9ee2-68aa5f24d0c7" providerId="ADAL" clId="{995E886C-4CB5-4DAE-9FBA-10F1F97A8FF9}" dt="2024-09-23T12:36:01.876" v="1009"/>
        <pc:sldMkLst>
          <pc:docMk/>
          <pc:sldMk cId="1083582291" sldId="378"/>
        </pc:sldMkLst>
      </pc:sldChg>
      <pc:sldChg chg="addSp delSp modSp add mod delAnim modAnim modNotesTx">
        <pc:chgData name="Michael Lo" userId="caf5cbaf-57fd-4f2f-9ee2-68aa5f24d0c7" providerId="ADAL" clId="{995E886C-4CB5-4DAE-9FBA-10F1F97A8FF9}" dt="2024-09-23T12:36:29.254" v="1013"/>
        <pc:sldMkLst>
          <pc:docMk/>
          <pc:sldMk cId="690994062" sldId="379"/>
        </pc:sldMkLst>
      </pc:sldChg>
      <pc:sldChg chg="addSp delSp modSp add mod delAnim">
        <pc:chgData name="Michael Lo" userId="caf5cbaf-57fd-4f2f-9ee2-68aa5f24d0c7" providerId="ADAL" clId="{995E886C-4CB5-4DAE-9FBA-10F1F97A8FF9}" dt="2024-09-23T12:13:07.773" v="847" actId="1076"/>
        <pc:sldMkLst>
          <pc:docMk/>
          <pc:sldMk cId="36016217" sldId="380"/>
        </pc:sldMkLst>
      </pc:sldChg>
      <pc:sldChg chg="addSp modSp add mod modAnim">
        <pc:chgData name="Michael Lo" userId="caf5cbaf-57fd-4f2f-9ee2-68aa5f24d0c7" providerId="ADAL" clId="{995E886C-4CB5-4DAE-9FBA-10F1F97A8FF9}" dt="2024-09-23T12:52:59.786" v="1968" actId="20577"/>
        <pc:sldMkLst>
          <pc:docMk/>
          <pc:sldMk cId="157528417" sldId="381"/>
        </pc:sldMkLst>
      </pc:sldChg>
    </pc:docChg>
  </pc:docChgLst>
  <pc:docChgLst>
    <pc:chgData name="Michael Lo" userId="caf5cbaf-57fd-4f2f-9ee2-68aa5f24d0c7" providerId="ADAL" clId="{29CAA67F-A604-4A5F-AD62-D687AD2DD711}"/>
    <pc:docChg chg="undo custSel addSld delSld modSld sldOrd">
      <pc:chgData name="Michael Lo" userId="caf5cbaf-57fd-4f2f-9ee2-68aa5f24d0c7" providerId="ADAL" clId="{29CAA67F-A604-4A5F-AD62-D687AD2DD711}" dt="2024-09-30T15:26:33.670" v="4379" actId="47"/>
      <pc:docMkLst>
        <pc:docMk/>
      </pc:docMkLst>
      <pc:sldChg chg="add ord">
        <pc:chgData name="Michael Lo" userId="caf5cbaf-57fd-4f2f-9ee2-68aa5f24d0c7" providerId="ADAL" clId="{29CAA67F-A604-4A5F-AD62-D687AD2DD711}" dt="2024-09-30T13:54:55.154" v="2618"/>
        <pc:sldMkLst>
          <pc:docMk/>
          <pc:sldMk cId="2106124787" sldId="296"/>
        </pc:sldMkLst>
      </pc:sldChg>
      <pc:sldChg chg="add del">
        <pc:chgData name="Michael Lo" userId="caf5cbaf-57fd-4f2f-9ee2-68aa5f24d0c7" providerId="ADAL" clId="{29CAA67F-A604-4A5F-AD62-D687AD2DD711}" dt="2024-09-30T15:19:53.577" v="4044" actId="47"/>
        <pc:sldMkLst>
          <pc:docMk/>
          <pc:sldMk cId="2208637383" sldId="308"/>
        </pc:sldMkLst>
      </pc:sldChg>
      <pc:sldChg chg="modSp add del mod">
        <pc:chgData name="Michael Lo" userId="caf5cbaf-57fd-4f2f-9ee2-68aa5f24d0c7" providerId="ADAL" clId="{29CAA67F-A604-4A5F-AD62-D687AD2DD711}" dt="2024-09-30T15:19:53.577" v="4044" actId="47"/>
        <pc:sldMkLst>
          <pc:docMk/>
          <pc:sldMk cId="678723681" sldId="309"/>
        </pc:sldMkLst>
      </pc:sldChg>
      <pc:sldChg chg="add del">
        <pc:chgData name="Michael Lo" userId="caf5cbaf-57fd-4f2f-9ee2-68aa5f24d0c7" providerId="ADAL" clId="{29CAA67F-A604-4A5F-AD62-D687AD2DD711}" dt="2024-09-30T15:22:44.275" v="4258" actId="47"/>
        <pc:sldMkLst>
          <pc:docMk/>
          <pc:sldMk cId="1940450663" sldId="310"/>
        </pc:sldMkLst>
      </pc:sldChg>
      <pc:sldChg chg="add del">
        <pc:chgData name="Michael Lo" userId="caf5cbaf-57fd-4f2f-9ee2-68aa5f24d0c7" providerId="ADAL" clId="{29CAA67F-A604-4A5F-AD62-D687AD2DD711}" dt="2024-09-30T15:26:29.750" v="4378" actId="47"/>
        <pc:sldMkLst>
          <pc:docMk/>
          <pc:sldMk cId="3679715131" sldId="311"/>
        </pc:sldMkLst>
      </pc:sldChg>
      <pc:sldChg chg="modSp add del mod">
        <pc:chgData name="Michael Lo" userId="caf5cbaf-57fd-4f2f-9ee2-68aa5f24d0c7" providerId="ADAL" clId="{29CAA67F-A604-4A5F-AD62-D687AD2DD711}" dt="2024-09-30T15:24:18.131" v="4307" actId="47"/>
        <pc:sldMkLst>
          <pc:docMk/>
          <pc:sldMk cId="390995125" sldId="312"/>
        </pc:sldMkLst>
      </pc:sldChg>
      <pc:sldChg chg="addSp modSp mod">
        <pc:chgData name="Michael Lo" userId="caf5cbaf-57fd-4f2f-9ee2-68aa5f24d0c7" providerId="ADAL" clId="{29CAA67F-A604-4A5F-AD62-D687AD2DD711}" dt="2024-09-24T16:48:55.239" v="33"/>
        <pc:sldMkLst>
          <pc:docMk/>
          <pc:sldMk cId="641314384" sldId="335"/>
        </pc:sldMkLst>
      </pc:sldChg>
      <pc:sldChg chg="del">
        <pc:chgData name="Michael Lo" userId="caf5cbaf-57fd-4f2f-9ee2-68aa5f24d0c7" providerId="ADAL" clId="{29CAA67F-A604-4A5F-AD62-D687AD2DD711}" dt="2024-09-24T16:48:15.476" v="4" actId="47"/>
        <pc:sldMkLst>
          <pc:docMk/>
          <pc:sldMk cId="4043810170" sldId="338"/>
        </pc:sldMkLst>
      </pc:sldChg>
      <pc:sldChg chg="del">
        <pc:chgData name="Michael Lo" userId="caf5cbaf-57fd-4f2f-9ee2-68aa5f24d0c7" providerId="ADAL" clId="{29CAA67F-A604-4A5F-AD62-D687AD2DD711}" dt="2024-09-24T16:48:45.041" v="31" actId="47"/>
        <pc:sldMkLst>
          <pc:docMk/>
          <pc:sldMk cId="2343391217" sldId="375"/>
        </pc:sldMkLst>
      </pc:sldChg>
      <pc:sldChg chg="del">
        <pc:chgData name="Michael Lo" userId="caf5cbaf-57fd-4f2f-9ee2-68aa5f24d0c7" providerId="ADAL" clId="{29CAA67F-A604-4A5F-AD62-D687AD2DD711}" dt="2024-09-24T16:48:13.217" v="0" actId="47"/>
        <pc:sldMkLst>
          <pc:docMk/>
          <pc:sldMk cId="4186747007" sldId="377"/>
        </pc:sldMkLst>
      </pc:sldChg>
      <pc:sldChg chg="del">
        <pc:chgData name="Michael Lo" userId="caf5cbaf-57fd-4f2f-9ee2-68aa5f24d0c7" providerId="ADAL" clId="{29CAA67F-A604-4A5F-AD62-D687AD2DD711}" dt="2024-09-24T16:48:13.824" v="1" actId="47"/>
        <pc:sldMkLst>
          <pc:docMk/>
          <pc:sldMk cId="1083582291" sldId="378"/>
        </pc:sldMkLst>
      </pc:sldChg>
      <pc:sldChg chg="del">
        <pc:chgData name="Michael Lo" userId="caf5cbaf-57fd-4f2f-9ee2-68aa5f24d0c7" providerId="ADAL" clId="{29CAA67F-A604-4A5F-AD62-D687AD2DD711}" dt="2024-09-24T16:48:14.791" v="3" actId="47"/>
        <pc:sldMkLst>
          <pc:docMk/>
          <pc:sldMk cId="690994062" sldId="379"/>
        </pc:sldMkLst>
      </pc:sldChg>
      <pc:sldChg chg="del">
        <pc:chgData name="Michael Lo" userId="caf5cbaf-57fd-4f2f-9ee2-68aa5f24d0c7" providerId="ADAL" clId="{29CAA67F-A604-4A5F-AD62-D687AD2DD711}" dt="2024-09-24T16:48:14.296" v="2" actId="47"/>
        <pc:sldMkLst>
          <pc:docMk/>
          <pc:sldMk cId="36016217" sldId="380"/>
        </pc:sldMkLst>
      </pc:sldChg>
      <pc:sldChg chg="delSp del mod">
        <pc:chgData name="Michael Lo" userId="caf5cbaf-57fd-4f2f-9ee2-68aa5f24d0c7" providerId="ADAL" clId="{29CAA67F-A604-4A5F-AD62-D687AD2DD711}" dt="2024-09-24T17:33:28.918" v="1087" actId="47"/>
        <pc:sldMkLst>
          <pc:docMk/>
          <pc:sldMk cId="157528417" sldId="381"/>
        </pc:sldMkLst>
      </pc:sldChg>
      <pc:sldChg chg="modSp add mod">
        <pc:chgData name="Michael Lo" userId="caf5cbaf-57fd-4f2f-9ee2-68aa5f24d0c7" providerId="ADAL" clId="{29CAA67F-A604-4A5F-AD62-D687AD2DD711}" dt="2024-09-30T13:21:02.794" v="1926" actId="20577"/>
        <pc:sldMkLst>
          <pc:docMk/>
          <pc:sldMk cId="2841354498" sldId="382"/>
        </pc:sldMkLst>
      </pc:sldChg>
      <pc:sldChg chg="add">
        <pc:chgData name="Michael Lo" userId="caf5cbaf-57fd-4f2f-9ee2-68aa5f24d0c7" providerId="ADAL" clId="{29CAA67F-A604-4A5F-AD62-D687AD2DD711}" dt="2024-09-24T17:14:45.131" v="476"/>
        <pc:sldMkLst>
          <pc:docMk/>
          <pc:sldMk cId="187951108" sldId="383"/>
        </pc:sldMkLst>
      </pc:sldChg>
      <pc:sldChg chg="modSp add del mod">
        <pc:chgData name="Michael Lo" userId="caf5cbaf-57fd-4f2f-9ee2-68aa5f24d0c7" providerId="ADAL" clId="{29CAA67F-A604-4A5F-AD62-D687AD2DD711}" dt="2024-09-24T17:14:42.578" v="475" actId="2696"/>
        <pc:sldMkLst>
          <pc:docMk/>
          <pc:sldMk cId="1205960451" sldId="383"/>
        </pc:sldMkLst>
      </pc:sldChg>
      <pc:sldChg chg="modSp add del mod">
        <pc:chgData name="Michael Lo" userId="caf5cbaf-57fd-4f2f-9ee2-68aa5f24d0c7" providerId="ADAL" clId="{29CAA67F-A604-4A5F-AD62-D687AD2DD711}" dt="2024-09-24T17:14:42.578" v="475" actId="2696"/>
        <pc:sldMkLst>
          <pc:docMk/>
          <pc:sldMk cId="2971227640" sldId="384"/>
        </pc:sldMkLst>
      </pc:sldChg>
      <pc:sldChg chg="add">
        <pc:chgData name="Michael Lo" userId="caf5cbaf-57fd-4f2f-9ee2-68aa5f24d0c7" providerId="ADAL" clId="{29CAA67F-A604-4A5F-AD62-D687AD2DD711}" dt="2024-09-24T17:14:45.131" v="476"/>
        <pc:sldMkLst>
          <pc:docMk/>
          <pc:sldMk cId="3230430266" sldId="384"/>
        </pc:sldMkLst>
      </pc:sldChg>
      <pc:sldChg chg="modSp add del mod ord">
        <pc:chgData name="Michael Lo" userId="caf5cbaf-57fd-4f2f-9ee2-68aa5f24d0c7" providerId="ADAL" clId="{29CAA67F-A604-4A5F-AD62-D687AD2DD711}" dt="2024-09-24T17:14:42.578" v="475" actId="2696"/>
        <pc:sldMkLst>
          <pc:docMk/>
          <pc:sldMk cId="2167177451" sldId="385"/>
        </pc:sldMkLst>
      </pc:sldChg>
      <pc:sldChg chg="add">
        <pc:chgData name="Michael Lo" userId="caf5cbaf-57fd-4f2f-9ee2-68aa5f24d0c7" providerId="ADAL" clId="{29CAA67F-A604-4A5F-AD62-D687AD2DD711}" dt="2024-09-24T17:14:45.131" v="476"/>
        <pc:sldMkLst>
          <pc:docMk/>
          <pc:sldMk cId="3943132091" sldId="385"/>
        </pc:sldMkLst>
      </pc:sldChg>
      <pc:sldChg chg="add del">
        <pc:chgData name="Michael Lo" userId="caf5cbaf-57fd-4f2f-9ee2-68aa5f24d0c7" providerId="ADAL" clId="{29CAA67F-A604-4A5F-AD62-D687AD2DD711}" dt="2024-09-24T16:59:12.908" v="344" actId="47"/>
        <pc:sldMkLst>
          <pc:docMk/>
          <pc:sldMk cId="1189040727" sldId="386"/>
        </pc:sldMkLst>
      </pc:sldChg>
      <pc:sldChg chg="modSp add mod">
        <pc:chgData name="Michael Lo" userId="caf5cbaf-57fd-4f2f-9ee2-68aa5f24d0c7" providerId="ADAL" clId="{29CAA67F-A604-4A5F-AD62-D687AD2DD711}" dt="2024-09-30T13:57:06.936" v="2750" actId="20577"/>
        <pc:sldMkLst>
          <pc:docMk/>
          <pc:sldMk cId="2473634822" sldId="386"/>
        </pc:sldMkLst>
      </pc:sldChg>
      <pc:sldChg chg="addSp modSp add mod">
        <pc:chgData name="Michael Lo" userId="caf5cbaf-57fd-4f2f-9ee2-68aa5f24d0c7" providerId="ADAL" clId="{29CAA67F-A604-4A5F-AD62-D687AD2DD711}" dt="2024-09-30T15:14:09.065" v="3883" actId="6549"/>
        <pc:sldMkLst>
          <pc:docMk/>
          <pc:sldMk cId="2068510410" sldId="387"/>
        </pc:sldMkLst>
      </pc:sldChg>
      <pc:sldChg chg="modSp add del mod">
        <pc:chgData name="Michael Lo" userId="caf5cbaf-57fd-4f2f-9ee2-68aa5f24d0c7" providerId="ADAL" clId="{29CAA67F-A604-4A5F-AD62-D687AD2DD711}" dt="2024-09-30T15:26:33.670" v="4379" actId="47"/>
        <pc:sldMkLst>
          <pc:docMk/>
          <pc:sldMk cId="3471630154" sldId="388"/>
        </pc:sldMkLst>
      </pc:sldChg>
      <pc:sldChg chg="modSp add mod ord">
        <pc:chgData name="Michael Lo" userId="caf5cbaf-57fd-4f2f-9ee2-68aa5f24d0c7" providerId="ADAL" clId="{29CAA67F-A604-4A5F-AD62-D687AD2DD711}" dt="2024-09-24T17:16:17.284" v="601" actId="20577"/>
        <pc:sldMkLst>
          <pc:docMk/>
          <pc:sldMk cId="1356319245" sldId="389"/>
        </pc:sldMkLst>
      </pc:sldChg>
      <pc:sldChg chg="modSp add mod">
        <pc:chgData name="Michael Lo" userId="caf5cbaf-57fd-4f2f-9ee2-68aa5f24d0c7" providerId="ADAL" clId="{29CAA67F-A604-4A5F-AD62-D687AD2DD711}" dt="2024-09-24T17:32:11.022" v="1074" actId="20577"/>
        <pc:sldMkLst>
          <pc:docMk/>
          <pc:sldMk cId="935711978" sldId="390"/>
        </pc:sldMkLst>
      </pc:sldChg>
      <pc:sldChg chg="modSp add mod">
        <pc:chgData name="Michael Lo" userId="caf5cbaf-57fd-4f2f-9ee2-68aa5f24d0c7" providerId="ADAL" clId="{29CAA67F-A604-4A5F-AD62-D687AD2DD711}" dt="2024-09-24T17:32:21.953" v="1086" actId="20577"/>
        <pc:sldMkLst>
          <pc:docMk/>
          <pc:sldMk cId="629048285" sldId="391"/>
        </pc:sldMkLst>
      </pc:sldChg>
      <pc:sldChg chg="modSp add mod modNotesTx">
        <pc:chgData name="Michael Lo" userId="caf5cbaf-57fd-4f2f-9ee2-68aa5f24d0c7" providerId="ADAL" clId="{29CAA67F-A604-4A5F-AD62-D687AD2DD711}" dt="2024-09-30T13:51:58.912" v="2611" actId="20577"/>
        <pc:sldMkLst>
          <pc:docMk/>
          <pc:sldMk cId="4235182068" sldId="392"/>
        </pc:sldMkLst>
      </pc:sldChg>
      <pc:sldChg chg="addSp modSp add mod">
        <pc:chgData name="Michael Lo" userId="caf5cbaf-57fd-4f2f-9ee2-68aa5f24d0c7" providerId="ADAL" clId="{29CAA67F-A604-4A5F-AD62-D687AD2DD711}" dt="2024-09-30T14:49:46.799" v="2860" actId="6549"/>
        <pc:sldMkLst>
          <pc:docMk/>
          <pc:sldMk cId="2932633644" sldId="393"/>
        </pc:sldMkLst>
      </pc:sldChg>
      <pc:sldChg chg="add del">
        <pc:chgData name="Michael Lo" userId="caf5cbaf-57fd-4f2f-9ee2-68aa5f24d0c7" providerId="ADAL" clId="{29CAA67F-A604-4A5F-AD62-D687AD2DD711}" dt="2024-09-30T14:53:13.260" v="3164" actId="47"/>
        <pc:sldMkLst>
          <pc:docMk/>
          <pc:sldMk cId="1063666189" sldId="394"/>
        </pc:sldMkLst>
      </pc:sldChg>
      <pc:sldChg chg="addSp delSp modSp add mod">
        <pc:chgData name="Michael Lo" userId="caf5cbaf-57fd-4f2f-9ee2-68aa5f24d0c7" providerId="ADAL" clId="{29CAA67F-A604-4A5F-AD62-D687AD2DD711}" dt="2024-09-30T14:52:58.565" v="3163" actId="20577"/>
        <pc:sldMkLst>
          <pc:docMk/>
          <pc:sldMk cId="2450434490" sldId="395"/>
        </pc:sldMkLst>
      </pc:sldChg>
      <pc:sldChg chg="addSp delSp modSp add mod modAnim">
        <pc:chgData name="Michael Lo" userId="caf5cbaf-57fd-4f2f-9ee2-68aa5f24d0c7" providerId="ADAL" clId="{29CAA67F-A604-4A5F-AD62-D687AD2DD711}" dt="2024-09-30T15:19:32.243" v="4043" actId="207"/>
        <pc:sldMkLst>
          <pc:docMk/>
          <pc:sldMk cId="2282387592" sldId="396"/>
        </pc:sldMkLst>
      </pc:sldChg>
      <pc:sldChg chg="addSp delSp modSp add mod delAnim modAnim">
        <pc:chgData name="Michael Lo" userId="caf5cbaf-57fd-4f2f-9ee2-68aa5f24d0c7" providerId="ADAL" clId="{29CAA67F-A604-4A5F-AD62-D687AD2DD711}" dt="2024-09-30T15:22:35.369" v="4257" actId="20577"/>
        <pc:sldMkLst>
          <pc:docMk/>
          <pc:sldMk cId="1021351131" sldId="397"/>
        </pc:sldMkLst>
      </pc:sldChg>
      <pc:sldChg chg="addSp delSp modSp add mod delAnim modAnim">
        <pc:chgData name="Michael Lo" userId="caf5cbaf-57fd-4f2f-9ee2-68aa5f24d0c7" providerId="ADAL" clId="{29CAA67F-A604-4A5F-AD62-D687AD2DD711}" dt="2024-09-30T15:24:15.692" v="4306" actId="1076"/>
        <pc:sldMkLst>
          <pc:docMk/>
          <pc:sldMk cId="2552960412" sldId="398"/>
        </pc:sldMkLst>
      </pc:sldChg>
      <pc:sldChg chg="addSp delSp modSp add mod delAnim modAnim">
        <pc:chgData name="Michael Lo" userId="caf5cbaf-57fd-4f2f-9ee2-68aa5f24d0c7" providerId="ADAL" clId="{29CAA67F-A604-4A5F-AD62-D687AD2DD711}" dt="2024-09-30T15:26:25.472" v="4377" actId="12385"/>
        <pc:sldMkLst>
          <pc:docMk/>
          <pc:sldMk cId="2111589629" sldId="399"/>
        </pc:sldMkLst>
      </pc:sldChg>
    </pc:docChg>
  </pc:docChgLst>
  <pc:docChgLst>
    <pc:chgData name="Michael Lo" userId="caf5cbaf-57fd-4f2f-9ee2-68aa5f24d0c7" providerId="ADAL" clId="{10DB6A8A-D2C8-4956-ACF4-7868E7DC9686}"/>
    <pc:docChg chg="undo custSel addSld delSld modSld sldOrd">
      <pc:chgData name="Michael Lo" userId="caf5cbaf-57fd-4f2f-9ee2-68aa5f24d0c7" providerId="ADAL" clId="{10DB6A8A-D2C8-4956-ACF4-7868E7DC9686}" dt="2024-10-10T16:36:41.500" v="7191" actId="20577"/>
      <pc:docMkLst>
        <pc:docMk/>
      </pc:docMkLst>
      <pc:sldChg chg="modSp mod">
        <pc:chgData name="Michael Lo" userId="caf5cbaf-57fd-4f2f-9ee2-68aa5f24d0c7" providerId="ADAL" clId="{10DB6A8A-D2C8-4956-ACF4-7868E7DC9686}" dt="2024-10-10T16:27:30.391" v="7038" actId="27636"/>
        <pc:sldMkLst>
          <pc:docMk/>
          <pc:sldMk cId="228651437" sldId="350"/>
        </pc:sldMkLst>
      </pc:sldChg>
      <pc:sldChg chg="modSp mod modAnim">
        <pc:chgData name="Michael Lo" userId="caf5cbaf-57fd-4f2f-9ee2-68aa5f24d0c7" providerId="ADAL" clId="{10DB6A8A-D2C8-4956-ACF4-7868E7DC9686}" dt="2024-10-10T01:39:43.432" v="6371"/>
        <pc:sldMkLst>
          <pc:docMk/>
          <pc:sldMk cId="300377867" sldId="399"/>
        </pc:sldMkLst>
      </pc:sldChg>
      <pc:sldChg chg="addSp modSp mod modAnim">
        <pc:chgData name="Michael Lo" userId="caf5cbaf-57fd-4f2f-9ee2-68aa5f24d0c7" providerId="ADAL" clId="{10DB6A8A-D2C8-4956-ACF4-7868E7DC9686}" dt="2024-10-10T16:06:19.377" v="6601" actId="1076"/>
        <pc:sldMkLst>
          <pc:docMk/>
          <pc:sldMk cId="328519814" sldId="400"/>
        </pc:sldMkLst>
      </pc:sldChg>
      <pc:sldChg chg="modSp mod modAnim">
        <pc:chgData name="Michael Lo" userId="caf5cbaf-57fd-4f2f-9ee2-68aa5f24d0c7" providerId="ADAL" clId="{10DB6A8A-D2C8-4956-ACF4-7868E7DC9686}" dt="2024-10-10T16:07:44.508" v="6623"/>
        <pc:sldMkLst>
          <pc:docMk/>
          <pc:sldMk cId="1201761359" sldId="401"/>
        </pc:sldMkLst>
      </pc:sldChg>
      <pc:sldChg chg="modSp mod modAnim modNotesTx">
        <pc:chgData name="Michael Lo" userId="caf5cbaf-57fd-4f2f-9ee2-68aa5f24d0c7" providerId="ADAL" clId="{10DB6A8A-D2C8-4956-ACF4-7868E7DC9686}" dt="2024-10-10T16:10:03.532" v="6637" actId="20577"/>
        <pc:sldMkLst>
          <pc:docMk/>
          <pc:sldMk cId="4032259395" sldId="402"/>
        </pc:sldMkLst>
      </pc:sldChg>
      <pc:sldChg chg="modSp mod ord modAnim modNotesTx">
        <pc:chgData name="Michael Lo" userId="caf5cbaf-57fd-4f2f-9ee2-68aa5f24d0c7" providerId="ADAL" clId="{10DB6A8A-D2C8-4956-ACF4-7868E7DC9686}" dt="2024-10-10T16:08:37.522" v="6629"/>
        <pc:sldMkLst>
          <pc:docMk/>
          <pc:sldMk cId="3403831163" sldId="403"/>
        </pc:sldMkLst>
      </pc:sldChg>
      <pc:sldChg chg="modNotesTx">
        <pc:chgData name="Michael Lo" userId="caf5cbaf-57fd-4f2f-9ee2-68aa5f24d0c7" providerId="ADAL" clId="{10DB6A8A-D2C8-4956-ACF4-7868E7DC9686}" dt="2024-10-10T16:36:41.500" v="7191" actId="20577"/>
        <pc:sldMkLst>
          <pc:docMk/>
          <pc:sldMk cId="4041220794" sldId="405"/>
        </pc:sldMkLst>
      </pc:sldChg>
      <pc:sldChg chg="modSp mod">
        <pc:chgData name="Michael Lo" userId="caf5cbaf-57fd-4f2f-9ee2-68aa5f24d0c7" providerId="ADAL" clId="{10DB6A8A-D2C8-4956-ACF4-7868E7DC9686}" dt="2024-10-10T16:14:35.879" v="6712" actId="20577"/>
        <pc:sldMkLst>
          <pc:docMk/>
          <pc:sldMk cId="264360980" sldId="406"/>
        </pc:sldMkLst>
      </pc:sldChg>
      <pc:sldChg chg="modSp mod modNotesTx">
        <pc:chgData name="Michael Lo" userId="caf5cbaf-57fd-4f2f-9ee2-68aa5f24d0c7" providerId="ADAL" clId="{10DB6A8A-D2C8-4956-ACF4-7868E7DC9686}" dt="2024-10-10T16:25:58.458" v="6975" actId="20577"/>
        <pc:sldMkLst>
          <pc:docMk/>
          <pc:sldMk cId="1335586762" sldId="407"/>
        </pc:sldMkLst>
      </pc:sldChg>
      <pc:sldChg chg="modSp mod ord modAnim">
        <pc:chgData name="Michael Lo" userId="caf5cbaf-57fd-4f2f-9ee2-68aa5f24d0c7" providerId="ADAL" clId="{10DB6A8A-D2C8-4956-ACF4-7868E7DC9686}" dt="2024-10-10T16:32:49.199" v="7067" actId="20577"/>
        <pc:sldMkLst>
          <pc:docMk/>
          <pc:sldMk cId="3432764269" sldId="408"/>
        </pc:sldMkLst>
      </pc:sldChg>
      <pc:sldChg chg="new del">
        <pc:chgData name="Michael Lo" userId="caf5cbaf-57fd-4f2f-9ee2-68aa5f24d0c7" providerId="ADAL" clId="{10DB6A8A-D2C8-4956-ACF4-7868E7DC9686}" dt="2024-10-09T20:30:08.077" v="2185" actId="680"/>
        <pc:sldMkLst>
          <pc:docMk/>
          <pc:sldMk cId="234164264" sldId="410"/>
        </pc:sldMkLst>
      </pc:sldChg>
      <pc:sldChg chg="modSp add mod modAnim">
        <pc:chgData name="Michael Lo" userId="caf5cbaf-57fd-4f2f-9ee2-68aa5f24d0c7" providerId="ADAL" clId="{10DB6A8A-D2C8-4956-ACF4-7868E7DC9686}" dt="2024-10-10T16:11:01.649" v="6679" actId="20577"/>
        <pc:sldMkLst>
          <pc:docMk/>
          <pc:sldMk cId="1634320943" sldId="410"/>
        </pc:sldMkLst>
      </pc:sldChg>
      <pc:sldChg chg="new del">
        <pc:chgData name="Michael Lo" userId="caf5cbaf-57fd-4f2f-9ee2-68aa5f24d0c7" providerId="ADAL" clId="{10DB6A8A-D2C8-4956-ACF4-7868E7DC9686}" dt="2024-10-09T20:30:02.279" v="2183" actId="680"/>
        <pc:sldMkLst>
          <pc:docMk/>
          <pc:sldMk cId="4288745930" sldId="410"/>
        </pc:sldMkLst>
      </pc:sldChg>
      <pc:sldChg chg="modSp add mod ord">
        <pc:chgData name="Michael Lo" userId="caf5cbaf-57fd-4f2f-9ee2-68aa5f24d0c7" providerId="ADAL" clId="{10DB6A8A-D2C8-4956-ACF4-7868E7DC9686}" dt="2024-10-10T16:12:12.951" v="6685"/>
        <pc:sldMkLst>
          <pc:docMk/>
          <pc:sldMk cId="820373039" sldId="411"/>
        </pc:sldMkLst>
      </pc:sldChg>
      <pc:sldChg chg="modSp add mod ord modAnim">
        <pc:chgData name="Michael Lo" userId="caf5cbaf-57fd-4f2f-9ee2-68aa5f24d0c7" providerId="ADAL" clId="{10DB6A8A-D2C8-4956-ACF4-7868E7DC9686}" dt="2024-10-10T16:12:06.657" v="6683"/>
        <pc:sldMkLst>
          <pc:docMk/>
          <pc:sldMk cId="1311522508" sldId="412"/>
        </pc:sldMkLst>
      </pc:sldChg>
      <pc:sldChg chg="addSp modSp add mod ord modAnim">
        <pc:chgData name="Michael Lo" userId="caf5cbaf-57fd-4f2f-9ee2-68aa5f24d0c7" providerId="ADAL" clId="{10DB6A8A-D2C8-4956-ACF4-7868E7DC9686}" dt="2024-10-10T16:11:43.850" v="6681"/>
        <pc:sldMkLst>
          <pc:docMk/>
          <pc:sldMk cId="3781971064" sldId="413"/>
        </pc:sldMkLst>
      </pc:sldChg>
      <pc:sldChg chg="modSp modAnim">
        <pc:chgData name="Michael Lo" userId="caf5cbaf-57fd-4f2f-9ee2-68aa5f24d0c7" providerId="ADAL" clId="{10DB6A8A-D2C8-4956-ACF4-7868E7DC9686}" dt="2024-10-10T16:20:03.856" v="6753"/>
        <pc:sldMkLst>
          <pc:docMk/>
          <pc:sldMk cId="671721308" sldId="417"/>
        </pc:sldMkLst>
      </pc:sldChg>
      <pc:sldChg chg="modSp mod">
        <pc:chgData name="Michael Lo" userId="caf5cbaf-57fd-4f2f-9ee2-68aa5f24d0c7" providerId="ADAL" clId="{10DB6A8A-D2C8-4956-ACF4-7868E7DC9686}" dt="2024-10-10T16:18:51.125" v="6722" actId="20577"/>
        <pc:sldMkLst>
          <pc:docMk/>
          <pc:sldMk cId="1677243113" sldId="4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83E49785-9CA4-4F47-AD0E-64E0C0B87564}" type="datetimeFigureOut">
              <a:rPr lang="en-US" smtClean="0"/>
              <a:t>6/12/2025</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8B6536FD-5CAD-46CE-B5DF-98A66DFB6C7C}" type="slidenum">
              <a:rPr lang="en-US" smtClean="0"/>
              <a:t>‹#›</a:t>
            </a:fld>
            <a:endParaRPr lang="en-US" dirty="0"/>
          </a:p>
        </p:txBody>
      </p:sp>
    </p:spTree>
    <p:extLst>
      <p:ext uri="{BB962C8B-B14F-4D97-AF65-F5344CB8AC3E}">
        <p14:creationId xmlns:p14="http://schemas.microsoft.com/office/powerpoint/2010/main" val="3793787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8E259-B3E6-16F8-8CC4-4E412018B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E6AE3-5BC6-0E8E-6051-655BE09C5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409BD-AC72-E629-3509-0C0148CF70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0E84C7-114F-E00B-B034-5FDBDBD8DEDB}"/>
              </a:ext>
            </a:extLst>
          </p:cNvPr>
          <p:cNvSpPr>
            <a:spLocks noGrp="1"/>
          </p:cNvSpPr>
          <p:nvPr>
            <p:ph type="sldNum" sz="quarter" idx="5"/>
          </p:nvPr>
        </p:nvSpPr>
        <p:spPr/>
        <p:txBody>
          <a:bodyPr/>
          <a:lstStyle/>
          <a:p>
            <a:fld id="{8B6536FD-5CAD-46CE-B5DF-98A66DFB6C7C}" type="slidenum">
              <a:rPr lang="en-US" smtClean="0"/>
              <a:t>1</a:t>
            </a:fld>
            <a:endParaRPr lang="en-US" dirty="0"/>
          </a:p>
        </p:txBody>
      </p:sp>
    </p:spTree>
    <p:extLst>
      <p:ext uri="{BB962C8B-B14F-4D97-AF65-F5344CB8AC3E}">
        <p14:creationId xmlns:p14="http://schemas.microsoft.com/office/powerpoint/2010/main" val="348935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C2C3-74AF-C6E9-C1D4-D82C40521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B452A-382B-E8D2-31C6-A279F1074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B2DF2-C1A6-FD6B-C435-4D91E7685D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D13E56-1FF4-E669-7F63-9A36E82486C3}"/>
              </a:ext>
            </a:extLst>
          </p:cNvPr>
          <p:cNvSpPr>
            <a:spLocks noGrp="1"/>
          </p:cNvSpPr>
          <p:nvPr>
            <p:ph type="sldNum" sz="quarter" idx="10"/>
          </p:nvPr>
        </p:nvSpPr>
        <p:spPr/>
        <p:txBody>
          <a:bodyPr/>
          <a:lstStyle/>
          <a:p>
            <a:fld id="{56B1C0C1-6412-481A-8DB6-5F287B0D4E3E}" type="slidenum">
              <a:rPr lang="en-US" smtClean="0"/>
              <a:t>10</a:t>
            </a:fld>
            <a:endParaRPr lang="en-US" dirty="0"/>
          </a:p>
        </p:txBody>
      </p:sp>
    </p:spTree>
    <p:extLst>
      <p:ext uri="{BB962C8B-B14F-4D97-AF65-F5344CB8AC3E}">
        <p14:creationId xmlns:p14="http://schemas.microsoft.com/office/powerpoint/2010/main" val="2906669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8EC4F-A9F5-539A-8CD4-38838AB2E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E95E6-4703-7982-94B6-31416A5C6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3C4FA-0A39-B0AD-C979-33F19B457F07}"/>
              </a:ext>
            </a:extLst>
          </p:cNvPr>
          <p:cNvSpPr>
            <a:spLocks noGrp="1"/>
          </p:cNvSpPr>
          <p:nvPr>
            <p:ph type="body" idx="1"/>
          </p:nvPr>
        </p:nvSpPr>
        <p:spPr/>
        <p:txBody>
          <a:bodyPr/>
          <a:lstStyle/>
          <a:p>
            <a:r>
              <a:rPr lang="en-CA" dirty="0"/>
              <a:t>Example</a:t>
            </a:r>
            <a:r>
              <a:rPr lang="en-CA" baseline="0" dirty="0"/>
              <a:t> 1</a:t>
            </a:r>
          </a:p>
          <a:p>
            <a:r>
              <a:rPr lang="en-CA" baseline="0" dirty="0"/>
              <a:t>sigma = 9</a:t>
            </a:r>
            <a:endParaRPr lang="en-CA" dirty="0"/>
          </a:p>
          <a:p>
            <a:pPr marL="0" indent="0">
              <a:buNone/>
            </a:pPr>
            <a:r>
              <a:rPr lang="en-CA" dirty="0"/>
              <a:t>SD = 9/sqrt(50) = 1.2728</a:t>
            </a:r>
          </a:p>
          <a:p>
            <a:pPr marL="0" indent="0">
              <a:buNone/>
            </a:pPr>
            <a:r>
              <a:rPr lang="en-CA" dirty="0"/>
              <a:t>TS = (13.5 – 15)/1.2728 = -1.178 -&gt; rounded to -1.18</a:t>
            </a:r>
          </a:p>
          <a:p>
            <a:pPr marL="0" indent="0">
              <a:buNone/>
            </a:pPr>
            <a:endParaRPr lang="en-CA" dirty="0"/>
          </a:p>
          <a:p>
            <a:pPr marL="0" indent="0">
              <a:buNone/>
            </a:pPr>
            <a:r>
              <a:rPr lang="en-CA" dirty="0"/>
              <a:t>Example</a:t>
            </a:r>
            <a:r>
              <a:rPr lang="en-CA" baseline="0" dirty="0"/>
              <a:t> 2</a:t>
            </a:r>
          </a:p>
          <a:p>
            <a:pPr marL="0" indent="0">
              <a:buNone/>
            </a:pPr>
            <a:r>
              <a:rPr lang="en-CA" dirty="0"/>
              <a:t>pbar = X/n = 50/100 = 0.5</a:t>
            </a:r>
          </a:p>
          <a:p>
            <a:pPr marL="0" indent="0">
              <a:buNone/>
            </a:pPr>
            <a:r>
              <a:rPr lang="en-CA" dirty="0"/>
              <a:t>SD = sqrt(0.4*0.6/100) = 0.049</a:t>
            </a:r>
          </a:p>
          <a:p>
            <a:pPr marL="0" indent="0">
              <a:buNone/>
            </a:pPr>
            <a:r>
              <a:rPr lang="en-CA" dirty="0"/>
              <a:t>TS = (0.5 – 0.4)/0.049 = +2.04</a:t>
            </a:r>
          </a:p>
          <a:p>
            <a:endParaRPr lang="en-CA" dirty="0"/>
          </a:p>
          <a:p>
            <a:endParaRPr lang="en-US" dirty="0"/>
          </a:p>
        </p:txBody>
      </p:sp>
      <p:sp>
        <p:nvSpPr>
          <p:cNvPr id="4" name="Slide Number Placeholder 3">
            <a:extLst>
              <a:ext uri="{FF2B5EF4-FFF2-40B4-BE49-F238E27FC236}">
                <a16:creationId xmlns:a16="http://schemas.microsoft.com/office/drawing/2014/main" id="{543E0DDE-B69F-AFA3-C098-47CDEFAEB362}"/>
              </a:ext>
            </a:extLst>
          </p:cNvPr>
          <p:cNvSpPr>
            <a:spLocks noGrp="1"/>
          </p:cNvSpPr>
          <p:nvPr>
            <p:ph type="sldNum" sz="quarter" idx="10"/>
          </p:nvPr>
        </p:nvSpPr>
        <p:spPr/>
        <p:txBody>
          <a:bodyPr/>
          <a:lstStyle/>
          <a:p>
            <a:fld id="{56B1C0C1-6412-481A-8DB6-5F287B0D4E3E}" type="slidenum">
              <a:rPr lang="en-US" smtClean="0"/>
              <a:t>11</a:t>
            </a:fld>
            <a:endParaRPr lang="en-US" dirty="0"/>
          </a:p>
        </p:txBody>
      </p:sp>
    </p:spTree>
    <p:extLst>
      <p:ext uri="{BB962C8B-B14F-4D97-AF65-F5344CB8AC3E}">
        <p14:creationId xmlns:p14="http://schemas.microsoft.com/office/powerpoint/2010/main" val="37983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D37FD-983B-7C64-BC4E-D1BD46709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CEA14-3BFD-4C5D-2F60-C8E9AB980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13D5B-A5D0-8090-2F87-083066FE25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C5EE11-5CEB-BD0F-B087-B72C99FF45D2}"/>
              </a:ext>
            </a:extLst>
          </p:cNvPr>
          <p:cNvSpPr>
            <a:spLocks noGrp="1"/>
          </p:cNvSpPr>
          <p:nvPr>
            <p:ph type="sldNum" sz="quarter" idx="10"/>
          </p:nvPr>
        </p:nvSpPr>
        <p:spPr/>
        <p:txBody>
          <a:bodyPr/>
          <a:lstStyle/>
          <a:p>
            <a:fld id="{56B1C0C1-6412-481A-8DB6-5F287B0D4E3E}" type="slidenum">
              <a:rPr lang="en-US" smtClean="0"/>
              <a:t>12</a:t>
            </a:fld>
            <a:endParaRPr lang="en-US" dirty="0"/>
          </a:p>
        </p:txBody>
      </p:sp>
    </p:spTree>
    <p:extLst>
      <p:ext uri="{BB962C8B-B14F-4D97-AF65-F5344CB8AC3E}">
        <p14:creationId xmlns:p14="http://schemas.microsoft.com/office/powerpoint/2010/main" val="1320987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BD4E-6353-1D3D-0411-C844CC07D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5A2B6-8348-ECE3-F759-03EDA61B5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47D9F-2366-F880-5111-DD5541F3FBD7}"/>
              </a:ext>
            </a:extLst>
          </p:cNvPr>
          <p:cNvSpPr>
            <a:spLocks noGrp="1"/>
          </p:cNvSpPr>
          <p:nvPr>
            <p:ph type="body" idx="1"/>
          </p:nvPr>
        </p:nvSpPr>
        <p:spPr/>
        <p:txBody>
          <a:bodyPr/>
          <a:lstStyle/>
          <a:p>
            <a:pPr marL="0" indent="0">
              <a:buFont typeface="Arial" panose="020B0604020202020204" pitchFamily="34" charset="0"/>
              <a:buNone/>
            </a:pPr>
            <a:r>
              <a:rPr lang="en-US" dirty="0"/>
              <a:t>* Note that the conditions are slightly different than the one from Sampling Distributions notes.</a:t>
            </a:r>
          </a:p>
          <a:p>
            <a:pPr marL="0" indent="0">
              <a:buFont typeface="Arial" panose="020B0604020202020204" pitchFamily="34" charset="0"/>
              <a:buNone/>
            </a:pPr>
            <a:r>
              <a:rPr lang="en-US" dirty="0"/>
              <a:t>Reasons: In any hypothesis testing procedure, the parameter p is unknown, but under H0, p will then take the value of the hypothesized value of p0.</a:t>
            </a:r>
          </a:p>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AEE24972-CA7E-443D-8C4A-9AED11BE0BA7}"/>
              </a:ext>
            </a:extLst>
          </p:cNvPr>
          <p:cNvSpPr>
            <a:spLocks noGrp="1"/>
          </p:cNvSpPr>
          <p:nvPr>
            <p:ph type="sldNum" sz="quarter" idx="10"/>
          </p:nvPr>
        </p:nvSpPr>
        <p:spPr/>
        <p:txBody>
          <a:bodyPr/>
          <a:lstStyle/>
          <a:p>
            <a:fld id="{56B1C0C1-6412-481A-8DB6-5F287B0D4E3E}" type="slidenum">
              <a:rPr lang="en-US" smtClean="0"/>
              <a:t>13</a:t>
            </a:fld>
            <a:endParaRPr lang="en-US" dirty="0"/>
          </a:p>
        </p:txBody>
      </p:sp>
    </p:spTree>
    <p:extLst>
      <p:ext uri="{BB962C8B-B14F-4D97-AF65-F5344CB8AC3E}">
        <p14:creationId xmlns:p14="http://schemas.microsoft.com/office/powerpoint/2010/main" val="4461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B76BE-AF81-4BB2-D682-7C459EFAE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A0F9F-5CA8-6DF7-D3C2-0DB906A1E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B1A58-2286-6864-A429-9D8C73E7902E}"/>
              </a:ext>
            </a:extLst>
          </p:cNvPr>
          <p:cNvSpPr>
            <a:spLocks noGrp="1"/>
          </p:cNvSpPr>
          <p:nvPr>
            <p:ph type="body" idx="1"/>
          </p:nvPr>
        </p:nvSpPr>
        <p:spPr/>
        <p:txBody>
          <a:bodyPr/>
          <a:lstStyle/>
          <a:p>
            <a:r>
              <a:rPr lang="en-CA" dirty="0"/>
              <a:t>Example</a:t>
            </a:r>
            <a:r>
              <a:rPr lang="en-CA" baseline="0" dirty="0"/>
              <a:t> 1</a:t>
            </a:r>
            <a:endParaRPr lang="en-CA" dirty="0"/>
          </a:p>
          <a:p>
            <a:pPr marL="0" indent="0">
              <a:buNone/>
            </a:pPr>
            <a:r>
              <a:rPr lang="en-CA" dirty="0"/>
              <a:t>Previously, TS = -1.18</a:t>
            </a:r>
          </a:p>
          <a:p>
            <a:pPr marL="0" indent="0">
              <a:buNone/>
            </a:pPr>
            <a:r>
              <a:rPr lang="en-CA" dirty="0"/>
              <a:t>Since Ha contains “&lt;“, we want the left-hand area.</a:t>
            </a:r>
          </a:p>
          <a:p>
            <a:pPr marL="0" indent="0">
              <a:buNone/>
            </a:pPr>
            <a:r>
              <a:rPr lang="en-CA" dirty="0"/>
              <a:t>-&gt; p-value is 0.1190</a:t>
            </a:r>
          </a:p>
          <a:p>
            <a:pPr marL="0" indent="0">
              <a:buNone/>
            </a:pPr>
            <a:r>
              <a:rPr lang="en-CA" dirty="0"/>
              <a:t>The p-value is only an approximate value (because the variable of interest is not known to have a Normal shape).</a:t>
            </a:r>
          </a:p>
          <a:p>
            <a:pPr marL="0" indent="0">
              <a:buNone/>
            </a:pPr>
            <a:r>
              <a:rPr lang="en-CA" dirty="0"/>
              <a:t>Since n = 50, which is bigger than the requirement of 30, the approximation is good (enough), according to the CLT.</a:t>
            </a:r>
          </a:p>
          <a:p>
            <a:pPr marL="0" indent="0">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Using 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z.test(Data1, alternative = "l", mu = 15, sigma.x = 9)</a:t>
            </a:r>
          </a:p>
          <a:p>
            <a:pPr marL="0" indent="0">
              <a:buNone/>
            </a:pPr>
            <a:endParaRPr lang="en-CA" dirty="0"/>
          </a:p>
          <a:p>
            <a:pPr marL="0" indent="0">
              <a:buNone/>
            </a:pPr>
            <a:r>
              <a:rPr lang="en-CA" dirty="0"/>
              <a:t>Example</a:t>
            </a:r>
            <a:r>
              <a:rPr lang="en-CA" baseline="0" dirty="0"/>
              <a:t> 2</a:t>
            </a:r>
          </a:p>
          <a:p>
            <a:pPr marL="0" indent="0">
              <a:buNone/>
            </a:pPr>
            <a:r>
              <a:rPr lang="en-CA" baseline="0" dirty="0"/>
              <a:t>Previously, TS = +2.04</a:t>
            </a:r>
          </a:p>
          <a:p>
            <a:pPr marL="0" indent="0">
              <a:buNone/>
            </a:pPr>
            <a:r>
              <a:rPr lang="en-CA" dirty="0"/>
              <a:t>Since Ha contains “&gt;”, we want the right-hand area.</a:t>
            </a:r>
          </a:p>
          <a:p>
            <a:pPr marL="0" indent="0">
              <a:buNone/>
            </a:pPr>
            <a:r>
              <a:rPr lang="en-CA" dirty="0"/>
              <a:t>-&gt; p-value is 1</a:t>
            </a:r>
            <a:r>
              <a:rPr lang="en-CA" baseline="0" dirty="0"/>
              <a:t> – 0.9793 = 0.0207</a:t>
            </a:r>
          </a:p>
          <a:p>
            <a:pPr marL="0" indent="0">
              <a:buNone/>
            </a:pPr>
            <a:r>
              <a:rPr lang="en-CA" dirty="0"/>
              <a:t>The p-value is only an approximate value (because the shape of pbar is always approx.)</a:t>
            </a:r>
          </a:p>
          <a:p>
            <a:pPr marL="0" indent="0">
              <a:buNone/>
            </a:pPr>
            <a:r>
              <a:rPr lang="en-CA" dirty="0"/>
              <a:t>The approximation is good (enough) because all 3 conditions below are met, according to the CLT.</a:t>
            </a:r>
          </a:p>
          <a:p>
            <a:pPr marL="0" indent="0">
              <a:buNone/>
            </a:pPr>
            <a:r>
              <a:rPr lang="en-CA" dirty="0"/>
              <a:t>1) n = 100, which is bigger than the requirement of 30,</a:t>
            </a:r>
          </a:p>
          <a:p>
            <a:pPr marL="0" indent="0">
              <a:buNone/>
            </a:pPr>
            <a:r>
              <a:rPr lang="en-CA" dirty="0"/>
              <a:t>2) np0 = 100*0.4 = 40, which is bigger than the requirement of 5,</a:t>
            </a:r>
          </a:p>
          <a:p>
            <a:pPr marL="0" indent="0">
              <a:buNone/>
            </a:pPr>
            <a:r>
              <a:rPr lang="en-CA" dirty="0"/>
              <a:t>3) n(1-p0) = 100*(1-0.4) = 100*0.6 = 60, which is bigger than the requirement of 5.</a:t>
            </a:r>
          </a:p>
          <a:p>
            <a:pPr marL="0" indent="0">
              <a:buNone/>
            </a:pPr>
            <a:endParaRPr lang="en-CA" dirty="0"/>
          </a:p>
          <a:p>
            <a:pPr marL="0" indent="0">
              <a:buNone/>
            </a:pPr>
            <a:r>
              <a:rPr lang="en-CA" dirty="0"/>
              <a:t>Using 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 Use binom.test(x = 50, n = 100, alternative = “g”, p = 0.4) gives the exact probability using Binomial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2) Use prop.test(x = 50, n = 100, alternative = “g”, p = 0.4) gives a very good approx. to the true value. It uses a “continuity correction factor”.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3) Use pnorm() to find p-value once the TS is calculated. This is the closest to what we do manually.</a:t>
            </a:r>
          </a:p>
          <a:p>
            <a:pPr marL="0" indent="0">
              <a:buNone/>
            </a:pPr>
            <a:endParaRPr lang="en-CA" dirty="0"/>
          </a:p>
          <a:p>
            <a:pPr marL="0" indent="0">
              <a:buNone/>
            </a:pPr>
            <a:endParaRPr lang="en-US" dirty="0"/>
          </a:p>
        </p:txBody>
      </p:sp>
      <p:sp>
        <p:nvSpPr>
          <p:cNvPr id="4" name="Slide Number Placeholder 3">
            <a:extLst>
              <a:ext uri="{FF2B5EF4-FFF2-40B4-BE49-F238E27FC236}">
                <a16:creationId xmlns:a16="http://schemas.microsoft.com/office/drawing/2014/main" id="{5F789A3D-51FF-37E8-67FC-C594F82C51AC}"/>
              </a:ext>
            </a:extLst>
          </p:cNvPr>
          <p:cNvSpPr>
            <a:spLocks noGrp="1"/>
          </p:cNvSpPr>
          <p:nvPr>
            <p:ph type="sldNum" sz="quarter" idx="10"/>
          </p:nvPr>
        </p:nvSpPr>
        <p:spPr/>
        <p:txBody>
          <a:bodyPr/>
          <a:lstStyle/>
          <a:p>
            <a:fld id="{56B1C0C1-6412-481A-8DB6-5F287B0D4E3E}" type="slidenum">
              <a:rPr lang="en-US" smtClean="0"/>
              <a:t>14</a:t>
            </a:fld>
            <a:endParaRPr lang="en-US" dirty="0"/>
          </a:p>
        </p:txBody>
      </p:sp>
    </p:spTree>
    <p:extLst>
      <p:ext uri="{BB962C8B-B14F-4D97-AF65-F5344CB8AC3E}">
        <p14:creationId xmlns:p14="http://schemas.microsoft.com/office/powerpoint/2010/main" val="302622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34208-4D45-68E0-4A33-5B2D72773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1037A-357F-0949-B874-08F74293D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404CD-DA70-94AB-478A-A5F612301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157699-0C03-306A-0C24-893ADEF8EFB6}"/>
              </a:ext>
            </a:extLst>
          </p:cNvPr>
          <p:cNvSpPr>
            <a:spLocks noGrp="1"/>
          </p:cNvSpPr>
          <p:nvPr>
            <p:ph type="sldNum" sz="quarter" idx="10"/>
          </p:nvPr>
        </p:nvSpPr>
        <p:spPr/>
        <p:txBody>
          <a:bodyPr/>
          <a:lstStyle/>
          <a:p>
            <a:fld id="{56B1C0C1-6412-481A-8DB6-5F287B0D4E3E}" type="slidenum">
              <a:rPr lang="en-US" smtClean="0"/>
              <a:t>15</a:t>
            </a:fld>
            <a:endParaRPr lang="en-US" dirty="0"/>
          </a:p>
        </p:txBody>
      </p:sp>
    </p:spTree>
    <p:extLst>
      <p:ext uri="{BB962C8B-B14F-4D97-AF65-F5344CB8AC3E}">
        <p14:creationId xmlns:p14="http://schemas.microsoft.com/office/powerpoint/2010/main" val="1079822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39020-993E-04A7-44D7-003268ABD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6E06D-13CF-229F-B927-2B9426DB8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F44AA-4E20-0531-B37E-1F3FF48CED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76E2F2-98BD-F6D6-CBED-A3CA2A73700B}"/>
              </a:ext>
            </a:extLst>
          </p:cNvPr>
          <p:cNvSpPr>
            <a:spLocks noGrp="1"/>
          </p:cNvSpPr>
          <p:nvPr>
            <p:ph type="sldNum" sz="quarter" idx="10"/>
          </p:nvPr>
        </p:nvSpPr>
        <p:spPr/>
        <p:txBody>
          <a:bodyPr/>
          <a:lstStyle/>
          <a:p>
            <a:fld id="{56B1C0C1-6412-481A-8DB6-5F287B0D4E3E}" type="slidenum">
              <a:rPr lang="en-US" smtClean="0"/>
              <a:t>16</a:t>
            </a:fld>
            <a:endParaRPr lang="en-US" dirty="0"/>
          </a:p>
        </p:txBody>
      </p:sp>
    </p:spTree>
    <p:extLst>
      <p:ext uri="{BB962C8B-B14F-4D97-AF65-F5344CB8AC3E}">
        <p14:creationId xmlns:p14="http://schemas.microsoft.com/office/powerpoint/2010/main" val="421234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D8B2A-D192-16FF-23F8-2FC034119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4ADF0-EDB2-A29D-18C5-E2C7AB5C1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9EEC7-99B6-F803-C093-994DD2C3B25D}"/>
              </a:ext>
            </a:extLst>
          </p:cNvPr>
          <p:cNvSpPr>
            <a:spLocks noGrp="1"/>
          </p:cNvSpPr>
          <p:nvPr>
            <p:ph type="body" idx="1"/>
          </p:nvPr>
        </p:nvSpPr>
        <p:spPr/>
        <p:txBody>
          <a:bodyPr/>
          <a:lstStyle/>
          <a:p>
            <a:r>
              <a:rPr lang="en-CA" dirty="0"/>
              <a:t>Example</a:t>
            </a:r>
            <a:r>
              <a:rPr lang="en-CA" baseline="0" dirty="0"/>
              <a:t> 1</a:t>
            </a:r>
            <a:endParaRPr lang="en-CA" dirty="0"/>
          </a:p>
          <a:p>
            <a:pPr marL="0" indent="0">
              <a:buNone/>
            </a:pPr>
            <a:r>
              <a:rPr lang="en-CA" dirty="0"/>
              <a:t>Since the p-value (0.1190) is bigger than the 5% significance level, we do not have enough statistical evidence to reject H0</a:t>
            </a:r>
          </a:p>
          <a:p>
            <a:pPr marL="0" indent="0">
              <a:buNone/>
            </a:pPr>
            <a:r>
              <a:rPr lang="en-CA" dirty="0"/>
              <a:t>and conclude that the average amount of wait time (in minutes) of all students at the RES front counter, after the hiring, is not significantly smaller than 15 minutes.</a:t>
            </a:r>
          </a:p>
          <a:p>
            <a:pPr marL="0" indent="0">
              <a:buNone/>
            </a:pPr>
            <a:endParaRPr lang="en-CA" dirty="0"/>
          </a:p>
          <a:p>
            <a:pPr marL="0" indent="0">
              <a:buNone/>
            </a:pPr>
            <a:r>
              <a:rPr lang="en-CA" dirty="0"/>
              <a:t>Example</a:t>
            </a:r>
            <a:r>
              <a:rPr lang="en-CA" baseline="0" dirty="0"/>
              <a:t> 2</a:t>
            </a:r>
          </a:p>
          <a:p>
            <a:r>
              <a:rPr lang="en-CA" dirty="0"/>
              <a:t>Since the p-value (0.0207) is smaller than the 5% significance level, we have enough statistical evidence to reject the null hypothesis </a:t>
            </a:r>
          </a:p>
          <a:p>
            <a:r>
              <a:rPr lang="en-CA" dirty="0"/>
              <a:t>and conclude that the proportion of all customers who buy the new lunch items is significantly more than 45% (as anticipated).</a:t>
            </a:r>
          </a:p>
          <a:p>
            <a:endParaRPr lang="en-US" dirty="0"/>
          </a:p>
        </p:txBody>
      </p:sp>
      <p:sp>
        <p:nvSpPr>
          <p:cNvPr id="4" name="Slide Number Placeholder 3">
            <a:extLst>
              <a:ext uri="{FF2B5EF4-FFF2-40B4-BE49-F238E27FC236}">
                <a16:creationId xmlns:a16="http://schemas.microsoft.com/office/drawing/2014/main" id="{2EF3430B-97F0-A820-86A5-B6A332B1648C}"/>
              </a:ext>
            </a:extLst>
          </p:cNvPr>
          <p:cNvSpPr>
            <a:spLocks noGrp="1"/>
          </p:cNvSpPr>
          <p:nvPr>
            <p:ph type="sldNum" sz="quarter" idx="10"/>
          </p:nvPr>
        </p:nvSpPr>
        <p:spPr/>
        <p:txBody>
          <a:bodyPr/>
          <a:lstStyle/>
          <a:p>
            <a:fld id="{56B1C0C1-6412-481A-8DB6-5F287B0D4E3E}" type="slidenum">
              <a:rPr lang="en-US" smtClean="0"/>
              <a:t>17</a:t>
            </a:fld>
            <a:endParaRPr lang="en-US" dirty="0"/>
          </a:p>
        </p:txBody>
      </p:sp>
    </p:spTree>
    <p:extLst>
      <p:ext uri="{BB962C8B-B14F-4D97-AF65-F5344CB8AC3E}">
        <p14:creationId xmlns:p14="http://schemas.microsoft.com/office/powerpoint/2010/main" val="183938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8A9F4-DEBD-2B4F-7974-3AF389578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03962-42C4-DA55-BF97-8C5B1C97E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4B123-066B-70E7-9655-084A7A210722}"/>
              </a:ext>
            </a:extLst>
          </p:cNvPr>
          <p:cNvSpPr>
            <a:spLocks noGrp="1"/>
          </p:cNvSpPr>
          <p:nvPr>
            <p:ph type="body" idx="1"/>
          </p:nvPr>
        </p:nvSpPr>
        <p:spPr/>
        <p:txBody>
          <a:bodyPr/>
          <a:lstStyle/>
          <a:p>
            <a:r>
              <a:rPr lang="en-US" dirty="0"/>
              <a:t>Note: You have seen similar situation in Bayes’ Theorem.</a:t>
            </a:r>
          </a:p>
        </p:txBody>
      </p:sp>
      <p:sp>
        <p:nvSpPr>
          <p:cNvPr id="4" name="Slide Number Placeholder 3">
            <a:extLst>
              <a:ext uri="{FF2B5EF4-FFF2-40B4-BE49-F238E27FC236}">
                <a16:creationId xmlns:a16="http://schemas.microsoft.com/office/drawing/2014/main" id="{A44F2BB8-3AF7-C556-94F6-C48B267F2A72}"/>
              </a:ext>
            </a:extLst>
          </p:cNvPr>
          <p:cNvSpPr>
            <a:spLocks noGrp="1"/>
          </p:cNvSpPr>
          <p:nvPr>
            <p:ph type="sldNum" sz="quarter" idx="10"/>
          </p:nvPr>
        </p:nvSpPr>
        <p:spPr/>
        <p:txBody>
          <a:bodyPr/>
          <a:lstStyle/>
          <a:p>
            <a:fld id="{56B1C0C1-6412-481A-8DB6-5F287B0D4E3E}" type="slidenum">
              <a:rPr lang="en-US" smtClean="0"/>
              <a:t>18</a:t>
            </a:fld>
            <a:endParaRPr lang="en-US" dirty="0"/>
          </a:p>
        </p:txBody>
      </p:sp>
    </p:spTree>
    <p:extLst>
      <p:ext uri="{BB962C8B-B14F-4D97-AF65-F5344CB8AC3E}">
        <p14:creationId xmlns:p14="http://schemas.microsoft.com/office/powerpoint/2010/main" val="3957433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B1C0C1-6412-481A-8DB6-5F287B0D4E3E}" type="slidenum">
              <a:rPr lang="en-US" smtClean="0"/>
              <a:t>19</a:t>
            </a:fld>
            <a:endParaRPr lang="en-US" dirty="0"/>
          </a:p>
        </p:txBody>
      </p:sp>
    </p:spTree>
    <p:extLst>
      <p:ext uri="{BB962C8B-B14F-4D97-AF65-F5344CB8AC3E}">
        <p14:creationId xmlns:p14="http://schemas.microsoft.com/office/powerpoint/2010/main" val="3236034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536FD-5CAD-46CE-B5DF-98A66DFB6C7C}" type="slidenum">
              <a:rPr lang="en-US" smtClean="0"/>
              <a:t>2</a:t>
            </a:fld>
            <a:endParaRPr lang="en-US" dirty="0"/>
          </a:p>
        </p:txBody>
      </p:sp>
    </p:spTree>
    <p:extLst>
      <p:ext uri="{BB962C8B-B14F-4D97-AF65-F5344CB8AC3E}">
        <p14:creationId xmlns:p14="http://schemas.microsoft.com/office/powerpoint/2010/main" val="3468818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D62B-3D71-4811-0B07-812A38B57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A2757-2B5B-2520-700B-313DBCDD45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2DC69-30ED-2127-725B-1A215B1C5D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8AB288-5B48-8CEC-8896-87962471153D}"/>
              </a:ext>
            </a:extLst>
          </p:cNvPr>
          <p:cNvSpPr>
            <a:spLocks noGrp="1"/>
          </p:cNvSpPr>
          <p:nvPr>
            <p:ph type="sldNum" sz="quarter" idx="10"/>
          </p:nvPr>
        </p:nvSpPr>
        <p:spPr/>
        <p:txBody>
          <a:bodyPr/>
          <a:lstStyle/>
          <a:p>
            <a:fld id="{56B1C0C1-6412-481A-8DB6-5F287B0D4E3E}" type="slidenum">
              <a:rPr lang="en-US" smtClean="0"/>
              <a:t>20</a:t>
            </a:fld>
            <a:endParaRPr lang="en-US" dirty="0"/>
          </a:p>
        </p:txBody>
      </p:sp>
    </p:spTree>
    <p:extLst>
      <p:ext uri="{BB962C8B-B14F-4D97-AF65-F5344CB8AC3E}">
        <p14:creationId xmlns:p14="http://schemas.microsoft.com/office/powerpoint/2010/main" val="414382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70785-0DC9-E46A-5749-B8D9BC3C4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21DB6-3777-832A-C8B3-B74899B27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87EC1-25FC-C3EA-09CE-84204A327371}"/>
              </a:ext>
            </a:extLst>
          </p:cNvPr>
          <p:cNvSpPr>
            <a:spLocks noGrp="1"/>
          </p:cNvSpPr>
          <p:nvPr>
            <p:ph type="body" idx="1"/>
          </p:nvPr>
        </p:nvSpPr>
        <p:spPr/>
        <p:txBody>
          <a:bodyPr/>
          <a:lstStyle/>
          <a:p>
            <a:r>
              <a:rPr lang="en-US" dirty="0"/>
              <a:t>** What if X is not Normal, yet sigma is unknown with small sample?</a:t>
            </a:r>
          </a:p>
          <a:p>
            <a:r>
              <a:rPr lang="en-US" dirty="0"/>
              <a:t>Good question. We could use “non-parametric tests”.</a:t>
            </a:r>
          </a:p>
          <a:p>
            <a:r>
              <a:rPr lang="en-US" dirty="0"/>
              <a:t>In data science field, they are practically not necessary.</a:t>
            </a:r>
          </a:p>
          <a:p>
            <a:r>
              <a:rPr lang="en-US" dirty="0"/>
              <a:t>But, just in case, there are two comparable ones (to t-tests):</a:t>
            </a:r>
          </a:p>
          <a:p>
            <a:pPr marL="0" indent="0">
              <a:buNone/>
            </a:pPr>
            <a:r>
              <a:rPr lang="en-US" dirty="0"/>
              <a:t>1) Sign Test</a:t>
            </a:r>
          </a:p>
          <a:p>
            <a:pPr marL="0" indent="0">
              <a:buNone/>
            </a:pPr>
            <a:r>
              <a:rPr lang="en-US" dirty="0"/>
              <a:t>2) Wilcoxon’s Signed Rank Test</a:t>
            </a:r>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206E55B-AEAE-2715-DC63-F8EF0F2A0694}"/>
              </a:ext>
            </a:extLst>
          </p:cNvPr>
          <p:cNvSpPr>
            <a:spLocks noGrp="1"/>
          </p:cNvSpPr>
          <p:nvPr>
            <p:ph type="sldNum" sz="quarter" idx="10"/>
          </p:nvPr>
        </p:nvSpPr>
        <p:spPr/>
        <p:txBody>
          <a:bodyPr/>
          <a:lstStyle/>
          <a:p>
            <a:fld id="{56B1C0C1-6412-481A-8DB6-5F287B0D4E3E}" type="slidenum">
              <a:rPr lang="en-US" smtClean="0"/>
              <a:t>21</a:t>
            </a:fld>
            <a:endParaRPr lang="en-US" dirty="0"/>
          </a:p>
        </p:txBody>
      </p:sp>
    </p:spTree>
    <p:extLst>
      <p:ext uri="{BB962C8B-B14F-4D97-AF65-F5344CB8AC3E}">
        <p14:creationId xmlns:p14="http://schemas.microsoft.com/office/powerpoint/2010/main" val="136896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F1CEB-A281-13D7-940C-629739606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E299C-B797-6495-106C-9926157B3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009E3-B99C-78EF-26B5-E9D47546D5A2}"/>
              </a:ext>
            </a:extLst>
          </p:cNvPr>
          <p:cNvSpPr>
            <a:spLocks noGrp="1"/>
          </p:cNvSpPr>
          <p:nvPr>
            <p:ph type="body" idx="1"/>
          </p:nvPr>
        </p:nvSpPr>
        <p:spPr/>
        <p:txBody>
          <a:bodyPr/>
          <a:lstStyle/>
          <a:p>
            <a:r>
              <a:rPr lang="en-US" dirty="0"/>
              <a:t>a)</a:t>
            </a:r>
          </a:p>
          <a:p>
            <a:r>
              <a:rPr lang="en-US" dirty="0"/>
              <a:t>Subjects = (Douglas Fir) trees</a:t>
            </a:r>
          </a:p>
          <a:p>
            <a:r>
              <a:rPr lang="en-US" dirty="0"/>
              <a:t>Variable = diameter (in cm)</a:t>
            </a:r>
          </a:p>
          <a:p>
            <a:r>
              <a:rPr lang="en-US" dirty="0"/>
              <a:t>Type = numerical variable</a:t>
            </a:r>
          </a:p>
          <a:p>
            <a:r>
              <a:rPr lang="en-US" dirty="0"/>
              <a:t>Define mu as the average diameter of all trees in this tree farm.</a:t>
            </a:r>
          </a:p>
          <a:p>
            <a:endParaRPr lang="en-US" dirty="0"/>
          </a:p>
          <a:p>
            <a:r>
              <a:rPr lang="en-US" dirty="0"/>
              <a:t>H0: mu = 12 vs. Ha: mu &lt;&gt; 12</a:t>
            </a:r>
          </a:p>
          <a:p>
            <a:r>
              <a:rPr lang="en-US" dirty="0"/>
              <a:t>Note: the symbols “&lt;&gt;” or “!=“ are common to represent “not equal to” in text. They are coming from coding.</a:t>
            </a:r>
          </a:p>
          <a:p>
            <a:endParaRPr lang="en-US" dirty="0"/>
          </a:p>
          <a:p>
            <a:r>
              <a:rPr lang="en-US" dirty="0"/>
              <a:t>b)</a:t>
            </a:r>
          </a:p>
          <a:p>
            <a:r>
              <a:rPr lang="en-US" dirty="0"/>
              <a:t>SE = 2.5/sqrt(16) = 0.625</a:t>
            </a:r>
          </a:p>
          <a:p>
            <a:r>
              <a:rPr lang="en-US" dirty="0"/>
              <a:t>TS = (10.5 – 12)/0.625 = -2.4</a:t>
            </a:r>
          </a:p>
          <a:p>
            <a:endParaRPr lang="en-US" dirty="0"/>
          </a:p>
          <a:p>
            <a:r>
              <a:rPr lang="en-US" dirty="0"/>
              <a:t>With n = 16, DF = 16 -1 = 15</a:t>
            </a:r>
          </a:p>
          <a:p>
            <a:r>
              <a:rPr lang="en-US" dirty="0"/>
              <a:t>In row 15 of the t-table, the absolute value of the TS value falls between 2.1314 (with 0.025 tail prob) and 2.6025 (with 0.01 tail prob).</a:t>
            </a:r>
          </a:p>
          <a:p>
            <a:r>
              <a:rPr lang="en-US" dirty="0"/>
              <a:t>Since this is a two-tailed test, p-value is two times of the above.</a:t>
            </a:r>
          </a:p>
          <a:p>
            <a:r>
              <a:rPr lang="en-US" dirty="0"/>
              <a:t>Hence, p-values is between 2*0.01 and 2*0.025, or between 0.02 and 0.05.</a:t>
            </a:r>
          </a:p>
          <a:p>
            <a:endParaRPr lang="en-US" dirty="0"/>
          </a:p>
          <a:p>
            <a:r>
              <a:rPr lang="en-US" dirty="0"/>
              <a:t>No conditions to check here, but… it would be nice to make sure you understand why t-distribution is used.</a:t>
            </a:r>
          </a:p>
          <a:p>
            <a:r>
              <a:rPr lang="en-US" dirty="0"/>
              <a:t>1) One numerical variable</a:t>
            </a:r>
          </a:p>
          <a:p>
            <a:r>
              <a:rPr lang="en-US" dirty="0"/>
              <a:t>2) X (diameter) has a Normal distribution</a:t>
            </a:r>
          </a:p>
          <a:p>
            <a:r>
              <a:rPr lang="en-US" dirty="0"/>
              <a:t>3) sigma is not known and sample size is under 30</a:t>
            </a:r>
          </a:p>
          <a:p>
            <a:endParaRPr lang="en-US" dirty="0"/>
          </a:p>
          <a:p>
            <a:r>
              <a:rPr lang="en-US" dirty="0"/>
              <a:t>Conclusion:</a:t>
            </a:r>
          </a:p>
          <a:p>
            <a:r>
              <a:rPr lang="en-US" dirty="0"/>
              <a:t>Since the p-value is bigger than the 1% level of significance, we do not have enough statistical evidence to reject the null hypothesis and</a:t>
            </a:r>
          </a:p>
          <a:p>
            <a:r>
              <a:rPr lang="en-US" dirty="0"/>
              <a:t>conclude that the average diameter of all trees in this tree farm is not significantly different from 12 cm.</a:t>
            </a:r>
          </a:p>
          <a:p>
            <a:endParaRPr lang="en-US" dirty="0"/>
          </a:p>
          <a:p>
            <a:r>
              <a:rPr lang="en-US" dirty="0"/>
              <a:t>Using R: </a:t>
            </a:r>
          </a:p>
          <a:p>
            <a:r>
              <a:rPr lang="de-DE" dirty="0"/>
              <a:t>t.test(Data3, alternative = "t“, mu = 12) </a:t>
            </a:r>
          </a:p>
          <a:p>
            <a:r>
              <a:rPr lang="de-DE" dirty="0"/>
              <a:t>t.test(Data3, mu = 12)</a:t>
            </a:r>
            <a:endParaRPr lang="en-US" dirty="0"/>
          </a:p>
        </p:txBody>
      </p:sp>
      <p:sp>
        <p:nvSpPr>
          <p:cNvPr id="4" name="Slide Number Placeholder 3">
            <a:extLst>
              <a:ext uri="{FF2B5EF4-FFF2-40B4-BE49-F238E27FC236}">
                <a16:creationId xmlns:a16="http://schemas.microsoft.com/office/drawing/2014/main" id="{8B29FB6C-F6F7-6E91-518A-DA0E52E8CF3A}"/>
              </a:ext>
            </a:extLst>
          </p:cNvPr>
          <p:cNvSpPr>
            <a:spLocks noGrp="1"/>
          </p:cNvSpPr>
          <p:nvPr>
            <p:ph type="sldNum" sz="quarter" idx="10"/>
          </p:nvPr>
        </p:nvSpPr>
        <p:spPr/>
        <p:txBody>
          <a:bodyPr/>
          <a:lstStyle/>
          <a:p>
            <a:fld id="{56B1C0C1-6412-481A-8DB6-5F287B0D4E3E}" type="slidenum">
              <a:rPr lang="en-US" smtClean="0"/>
              <a:t>22</a:t>
            </a:fld>
            <a:endParaRPr lang="en-US" dirty="0"/>
          </a:p>
        </p:txBody>
      </p:sp>
    </p:spTree>
    <p:extLst>
      <p:ext uri="{BB962C8B-B14F-4D97-AF65-F5344CB8AC3E}">
        <p14:creationId xmlns:p14="http://schemas.microsoft.com/office/powerpoint/2010/main" val="128903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6B07-C277-01DE-8A2B-E52990D03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7CEA2-F64F-CA53-68E6-959046C7C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42440-DCCF-76B3-CB07-524732C8CD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Duration: 4m43s</a:t>
            </a:r>
          </a:p>
          <a:p>
            <a:endParaRPr lang="en-US" dirty="0"/>
          </a:p>
        </p:txBody>
      </p:sp>
      <p:sp>
        <p:nvSpPr>
          <p:cNvPr id="4" name="Slide Number Placeholder 3">
            <a:extLst>
              <a:ext uri="{FF2B5EF4-FFF2-40B4-BE49-F238E27FC236}">
                <a16:creationId xmlns:a16="http://schemas.microsoft.com/office/drawing/2014/main" id="{1B96927C-1C22-736E-2D77-0A592391348E}"/>
              </a:ext>
            </a:extLst>
          </p:cNvPr>
          <p:cNvSpPr>
            <a:spLocks noGrp="1"/>
          </p:cNvSpPr>
          <p:nvPr>
            <p:ph type="sldNum" sz="quarter" idx="5"/>
          </p:nvPr>
        </p:nvSpPr>
        <p:spPr/>
        <p:txBody>
          <a:bodyPr/>
          <a:lstStyle/>
          <a:p>
            <a:fld id="{8B6536FD-5CAD-46CE-B5DF-98A66DFB6C7C}" type="slidenum">
              <a:rPr lang="en-US" smtClean="0"/>
              <a:t>3</a:t>
            </a:fld>
            <a:endParaRPr lang="en-US" dirty="0"/>
          </a:p>
        </p:txBody>
      </p:sp>
    </p:spTree>
    <p:extLst>
      <p:ext uri="{BB962C8B-B14F-4D97-AF65-F5344CB8AC3E}">
        <p14:creationId xmlns:p14="http://schemas.microsoft.com/office/powerpoint/2010/main" val="75729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Additional notes:</a:t>
            </a:r>
          </a:p>
          <a:p>
            <a:r>
              <a:rPr lang="en-CA" dirty="0"/>
              <a:t>Q1: In other words, is there an objective/goal?</a:t>
            </a:r>
          </a:p>
          <a:p>
            <a:r>
              <a:rPr lang="en-CA" dirty="0"/>
              <a:t>Q2: Can you find the answers online?</a:t>
            </a:r>
          </a:p>
          <a:p>
            <a:r>
              <a:rPr lang="en-CA" dirty="0"/>
              <a:t>Q3: “Quantitative” doesn’t mean it has to be a numerical variable. It could also be in categorical variables too because we can get numbers (like frequencies or percentages).</a:t>
            </a:r>
          </a:p>
          <a:p>
            <a:r>
              <a:rPr lang="en-CA" dirty="0"/>
              <a:t>Q4: We need to have repeated measures</a:t>
            </a:r>
            <a:r>
              <a:rPr lang="en-CA" baseline="0" dirty="0"/>
              <a:t> to understand the “uncertainty”.</a:t>
            </a:r>
            <a:endParaRPr lang="en-CA" dirty="0"/>
          </a:p>
          <a:p>
            <a:r>
              <a:rPr lang="en-CA" dirty="0"/>
              <a:t>Q5: Is the sample drawn properly? Are any of the bias involved (selection, response, non-response, cognitive, survivorship, to name a few) in the process?</a:t>
            </a:r>
          </a:p>
          <a:p>
            <a:r>
              <a:rPr lang="en-CA" dirty="0"/>
              <a:t>Q6: This is unique to hypothesis testing and it is related to the Significance Level (more later).</a:t>
            </a:r>
            <a:endParaRPr lang="en-US" dirty="0"/>
          </a:p>
          <a:p>
            <a:endParaRPr lang="en-US" dirty="0"/>
          </a:p>
        </p:txBody>
      </p:sp>
      <p:sp>
        <p:nvSpPr>
          <p:cNvPr id="4" name="Slide Number Placeholder 3"/>
          <p:cNvSpPr>
            <a:spLocks noGrp="1"/>
          </p:cNvSpPr>
          <p:nvPr>
            <p:ph type="sldNum" sz="quarter" idx="10"/>
          </p:nvPr>
        </p:nvSpPr>
        <p:spPr/>
        <p:txBody>
          <a:bodyPr/>
          <a:lstStyle/>
          <a:p>
            <a:fld id="{56B1C0C1-6412-481A-8DB6-5F287B0D4E3E}" type="slidenum">
              <a:rPr lang="en-US" smtClean="0"/>
              <a:t>4</a:t>
            </a:fld>
            <a:endParaRPr lang="en-US" dirty="0"/>
          </a:p>
        </p:txBody>
      </p:sp>
    </p:spTree>
    <p:extLst>
      <p:ext uri="{BB962C8B-B14F-4D97-AF65-F5344CB8AC3E}">
        <p14:creationId xmlns:p14="http://schemas.microsoft.com/office/powerpoint/2010/main" val="37770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7B381-4B3D-5A21-EF42-73264449B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DDEDE-566D-2D92-04F2-1549903C6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CB8BC-B773-FB7B-1EE5-EE446FFBB2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C6BA1C-180B-97D4-31B8-8142E7DAAEEC}"/>
              </a:ext>
            </a:extLst>
          </p:cNvPr>
          <p:cNvSpPr>
            <a:spLocks noGrp="1"/>
          </p:cNvSpPr>
          <p:nvPr>
            <p:ph type="sldNum" sz="quarter" idx="10"/>
          </p:nvPr>
        </p:nvSpPr>
        <p:spPr/>
        <p:txBody>
          <a:bodyPr/>
          <a:lstStyle/>
          <a:p>
            <a:fld id="{56B1C0C1-6412-481A-8DB6-5F287B0D4E3E}" type="slidenum">
              <a:rPr lang="en-US" smtClean="0"/>
              <a:t>5</a:t>
            </a:fld>
            <a:endParaRPr lang="en-US" dirty="0"/>
          </a:p>
        </p:txBody>
      </p:sp>
    </p:spTree>
    <p:extLst>
      <p:ext uri="{BB962C8B-B14F-4D97-AF65-F5344CB8AC3E}">
        <p14:creationId xmlns:p14="http://schemas.microsoft.com/office/powerpoint/2010/main" val="52884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234BD-A3D0-D62A-59F7-8C443F743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D30CD-44A3-A1A5-D1D0-C106E4151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21E37-9306-9E8B-E200-746C9961A541}"/>
              </a:ext>
            </a:extLst>
          </p:cNvPr>
          <p:cNvSpPr>
            <a:spLocks noGrp="1"/>
          </p:cNvSpPr>
          <p:nvPr>
            <p:ph type="body" idx="1"/>
          </p:nvPr>
        </p:nvSpPr>
        <p:spPr/>
        <p:txBody>
          <a:bodyPr/>
          <a:lstStyle/>
          <a:p>
            <a:r>
              <a:rPr lang="en-CA" dirty="0"/>
              <a:t>Example</a:t>
            </a:r>
            <a:r>
              <a:rPr lang="en-CA" baseline="0" dirty="0"/>
              <a:t> 1</a:t>
            </a:r>
            <a:endParaRPr lang="en-CA" dirty="0"/>
          </a:p>
          <a:p>
            <a:r>
              <a:rPr lang="en-CA" dirty="0"/>
              <a:t>Subjects = Langara students</a:t>
            </a:r>
          </a:p>
          <a:p>
            <a:r>
              <a:rPr lang="en-CA" dirty="0"/>
              <a:t>Variable = the amount of wait time at the RES front counter</a:t>
            </a:r>
          </a:p>
          <a:p>
            <a:r>
              <a:rPr lang="en-CA" dirty="0"/>
              <a:t>Type = numerical variable</a:t>
            </a:r>
          </a:p>
          <a:p>
            <a:pPr marL="0" indent="0">
              <a:buNone/>
            </a:pPr>
            <a:r>
              <a:rPr lang="en-CA" dirty="0"/>
              <a:t>Answer: Define mu as the average amount of wait time (in minutes) all students at the RES front counter,</a:t>
            </a:r>
            <a:r>
              <a:rPr lang="en-CA" baseline="0" dirty="0"/>
              <a:t> </a:t>
            </a:r>
            <a:r>
              <a:rPr lang="en-CA" u="sng" baseline="0" dirty="0"/>
              <a:t>after the recent hiring</a:t>
            </a:r>
            <a:endParaRPr lang="en-CA" u="sng" dirty="0"/>
          </a:p>
          <a:p>
            <a:pPr marL="0" indent="0">
              <a:buNone/>
            </a:pPr>
            <a:endParaRPr lang="en-CA" dirty="0"/>
          </a:p>
          <a:p>
            <a:pPr marL="0" indent="0">
              <a:buNone/>
            </a:pPr>
            <a:r>
              <a:rPr lang="en-CA" dirty="0"/>
              <a:t>Example</a:t>
            </a:r>
            <a:r>
              <a:rPr lang="en-CA" baseline="0" dirty="0"/>
              <a:t> 2</a:t>
            </a:r>
          </a:p>
          <a:p>
            <a:pPr marL="0" indent="0">
              <a:buNone/>
            </a:pPr>
            <a:r>
              <a:rPr lang="en-CA" dirty="0"/>
              <a:t>Subjects = all customers at the Cafeteria</a:t>
            </a:r>
          </a:p>
          <a:p>
            <a:pPr marL="0" indent="0">
              <a:buNone/>
            </a:pPr>
            <a:r>
              <a:rPr lang="en-CA" dirty="0"/>
              <a:t>Variable = whether or not the customer will buy the new lunch items</a:t>
            </a:r>
          </a:p>
          <a:p>
            <a:pPr marL="0" indent="0">
              <a:buNone/>
            </a:pPr>
            <a:r>
              <a:rPr lang="en-CA" dirty="0"/>
              <a:t>Type = categorical variable</a:t>
            </a:r>
          </a:p>
          <a:p>
            <a:pPr marL="0" indent="0">
              <a:buNone/>
            </a:pPr>
            <a:r>
              <a:rPr lang="en-CA" dirty="0"/>
              <a:t>Answer:</a:t>
            </a:r>
            <a:r>
              <a:rPr lang="en-CA" baseline="0" dirty="0"/>
              <a:t> </a:t>
            </a:r>
            <a:r>
              <a:rPr lang="en-CA" dirty="0"/>
              <a:t>Define p as the proportion of all customers who buy the new lunch items</a:t>
            </a:r>
          </a:p>
          <a:p>
            <a:endParaRPr lang="en-US" dirty="0"/>
          </a:p>
          <a:p>
            <a:endParaRPr lang="en-US" dirty="0"/>
          </a:p>
        </p:txBody>
      </p:sp>
      <p:sp>
        <p:nvSpPr>
          <p:cNvPr id="4" name="Slide Number Placeholder 3">
            <a:extLst>
              <a:ext uri="{FF2B5EF4-FFF2-40B4-BE49-F238E27FC236}">
                <a16:creationId xmlns:a16="http://schemas.microsoft.com/office/drawing/2014/main" id="{59A789E8-5B93-4D1D-BC03-8CF0FD48CF78}"/>
              </a:ext>
            </a:extLst>
          </p:cNvPr>
          <p:cNvSpPr>
            <a:spLocks noGrp="1"/>
          </p:cNvSpPr>
          <p:nvPr>
            <p:ph type="sldNum" sz="quarter" idx="10"/>
          </p:nvPr>
        </p:nvSpPr>
        <p:spPr/>
        <p:txBody>
          <a:bodyPr/>
          <a:lstStyle/>
          <a:p>
            <a:fld id="{56B1C0C1-6412-481A-8DB6-5F287B0D4E3E}" type="slidenum">
              <a:rPr lang="en-US" smtClean="0"/>
              <a:t>6</a:t>
            </a:fld>
            <a:endParaRPr lang="en-US" dirty="0"/>
          </a:p>
        </p:txBody>
      </p:sp>
    </p:spTree>
    <p:extLst>
      <p:ext uri="{BB962C8B-B14F-4D97-AF65-F5344CB8AC3E}">
        <p14:creationId xmlns:p14="http://schemas.microsoft.com/office/powerpoint/2010/main" val="3122784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C50A1-F3AF-E2E0-914C-AA9674874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5D1A1-B77F-4224-F436-6B4347CBD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AE2DFC-DD58-20C1-660C-12F0F2272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78FC65-0DF4-2AD5-B44F-83CE200DF86E}"/>
              </a:ext>
            </a:extLst>
          </p:cNvPr>
          <p:cNvSpPr>
            <a:spLocks noGrp="1"/>
          </p:cNvSpPr>
          <p:nvPr>
            <p:ph type="sldNum" sz="quarter" idx="10"/>
          </p:nvPr>
        </p:nvSpPr>
        <p:spPr/>
        <p:txBody>
          <a:bodyPr/>
          <a:lstStyle/>
          <a:p>
            <a:fld id="{56B1C0C1-6412-481A-8DB6-5F287B0D4E3E}" type="slidenum">
              <a:rPr lang="en-US" smtClean="0"/>
              <a:t>7</a:t>
            </a:fld>
            <a:endParaRPr lang="en-US" dirty="0"/>
          </a:p>
        </p:txBody>
      </p:sp>
    </p:spTree>
    <p:extLst>
      <p:ext uri="{BB962C8B-B14F-4D97-AF65-F5344CB8AC3E}">
        <p14:creationId xmlns:p14="http://schemas.microsoft.com/office/powerpoint/2010/main" val="158582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948B9-953D-7BE6-1777-A3971C57C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F65BA-7C7B-6EDD-6406-DA3839235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8AE7EA-9F41-D85B-768B-EA303289AC5F}"/>
              </a:ext>
            </a:extLst>
          </p:cNvPr>
          <p:cNvSpPr>
            <a:spLocks noGrp="1"/>
          </p:cNvSpPr>
          <p:nvPr>
            <p:ph type="body" idx="1"/>
          </p:nvPr>
        </p:nvSpPr>
        <p:spPr/>
        <p:txBody>
          <a:bodyPr/>
          <a:lstStyle/>
          <a:p>
            <a:r>
              <a:rPr lang="en-CA" dirty="0"/>
              <a:t>Example</a:t>
            </a:r>
            <a:r>
              <a:rPr lang="en-CA" baseline="0" dirty="0"/>
              <a:t> 1</a:t>
            </a:r>
            <a:endParaRPr lang="en-CA" dirty="0"/>
          </a:p>
          <a:p>
            <a:pPr marL="0" indent="0">
              <a:buNone/>
            </a:pPr>
            <a:r>
              <a:rPr lang="en-CA" dirty="0"/>
              <a:t>Answer: H0: mu &gt;= 15 vs. Ha: mu &lt; 15</a:t>
            </a:r>
          </a:p>
          <a:p>
            <a:pPr marL="0" indent="0">
              <a:buNone/>
            </a:pPr>
            <a:r>
              <a:rPr lang="en-CA" dirty="0"/>
              <a:t>Note: 15 is the hypothesized value with a symbol of mu_0</a:t>
            </a:r>
          </a:p>
          <a:p>
            <a:pPr marL="0" indent="0">
              <a:buNone/>
            </a:pPr>
            <a:endParaRPr lang="en-CA" dirty="0"/>
          </a:p>
          <a:p>
            <a:pPr marL="0" indent="0">
              <a:buNone/>
            </a:pPr>
            <a:r>
              <a:rPr lang="en-CA" dirty="0"/>
              <a:t>Example 2</a:t>
            </a:r>
          </a:p>
          <a:p>
            <a:pPr marL="0" indent="0">
              <a:buNone/>
            </a:pPr>
            <a:r>
              <a:rPr lang="en-CA" dirty="0"/>
              <a:t>Answer</a:t>
            </a:r>
            <a:r>
              <a:rPr lang="en-CA" baseline="0" dirty="0"/>
              <a:t>: </a:t>
            </a:r>
            <a:r>
              <a:rPr lang="en-CA" dirty="0"/>
              <a:t>H0: p &lt;= 0.40 vs. Ha: p &gt; 0.40</a:t>
            </a:r>
          </a:p>
          <a:p>
            <a:pPr marL="0" indent="0">
              <a:buNone/>
            </a:pPr>
            <a:r>
              <a:rPr lang="en-CA" dirty="0"/>
              <a:t>Note: 0.40 is the hypothesized value with a symbol of p_0</a:t>
            </a:r>
            <a:endParaRPr lang="en-US" dirty="0"/>
          </a:p>
        </p:txBody>
      </p:sp>
      <p:sp>
        <p:nvSpPr>
          <p:cNvPr id="4" name="Slide Number Placeholder 3">
            <a:extLst>
              <a:ext uri="{FF2B5EF4-FFF2-40B4-BE49-F238E27FC236}">
                <a16:creationId xmlns:a16="http://schemas.microsoft.com/office/drawing/2014/main" id="{AF2632F3-498E-4E6D-4F57-80A1772625A2}"/>
              </a:ext>
            </a:extLst>
          </p:cNvPr>
          <p:cNvSpPr>
            <a:spLocks noGrp="1"/>
          </p:cNvSpPr>
          <p:nvPr>
            <p:ph type="sldNum" sz="quarter" idx="10"/>
          </p:nvPr>
        </p:nvSpPr>
        <p:spPr/>
        <p:txBody>
          <a:bodyPr/>
          <a:lstStyle/>
          <a:p>
            <a:fld id="{56B1C0C1-6412-481A-8DB6-5F287B0D4E3E}" type="slidenum">
              <a:rPr lang="en-US" smtClean="0"/>
              <a:t>8</a:t>
            </a:fld>
            <a:endParaRPr lang="en-US" dirty="0"/>
          </a:p>
        </p:txBody>
      </p:sp>
    </p:spTree>
    <p:extLst>
      <p:ext uri="{BB962C8B-B14F-4D97-AF65-F5344CB8AC3E}">
        <p14:creationId xmlns:p14="http://schemas.microsoft.com/office/powerpoint/2010/main" val="254663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AB925-06D3-C62D-7D51-F2AEB1D229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55CCD-AE4E-4E1F-4816-88AF33EB2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8CF9B6-DC28-0C48-41A3-5C5C011665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9453B-3CD3-0A98-ACB4-9D345AA4C59F}"/>
              </a:ext>
            </a:extLst>
          </p:cNvPr>
          <p:cNvSpPr>
            <a:spLocks noGrp="1"/>
          </p:cNvSpPr>
          <p:nvPr>
            <p:ph type="sldNum" sz="quarter" idx="10"/>
          </p:nvPr>
        </p:nvSpPr>
        <p:spPr/>
        <p:txBody>
          <a:bodyPr/>
          <a:lstStyle/>
          <a:p>
            <a:fld id="{56B1C0C1-6412-481A-8DB6-5F287B0D4E3E}" type="slidenum">
              <a:rPr lang="en-US" smtClean="0"/>
              <a:t>9</a:t>
            </a:fld>
            <a:endParaRPr lang="en-US" dirty="0"/>
          </a:p>
        </p:txBody>
      </p:sp>
    </p:spTree>
    <p:extLst>
      <p:ext uri="{BB962C8B-B14F-4D97-AF65-F5344CB8AC3E}">
        <p14:creationId xmlns:p14="http://schemas.microsoft.com/office/powerpoint/2010/main" val="2936580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47638315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409427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67292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7314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821465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596948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2219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85330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83292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78543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333631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97599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30559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990664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117399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57671714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286225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397A94-697A-4681-9B79-8FF585031C19}" type="datetimeFigureOut">
              <a:rPr lang="en-CA" smtClean="0"/>
              <a:t>2025-06-12</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52B67DFB-0AAF-463A-BC5F-0D8B50ADEA7E}" type="slidenum">
              <a:rPr lang="en-CA" smtClean="0"/>
              <a:t>‹#›</a:t>
            </a:fld>
            <a:endParaRPr lang="en-CA" dirty="0"/>
          </a:p>
        </p:txBody>
      </p:sp>
    </p:spTree>
    <p:extLst>
      <p:ext uri="{BB962C8B-B14F-4D97-AF65-F5344CB8AC3E}">
        <p14:creationId xmlns:p14="http://schemas.microsoft.com/office/powerpoint/2010/main" val="72751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8397A94-697A-4681-9B79-8FF585031C19}" type="datetimeFigureOut">
              <a:rPr lang="en-CA" smtClean="0"/>
              <a:t>2025-06-12</a:t>
            </a:fld>
            <a:endParaRPr lang="en-CA"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CA"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2B67DFB-0AAF-463A-BC5F-0D8B50ADEA7E}" type="slidenum">
              <a:rPr lang="en-CA" smtClean="0"/>
              <a:t>‹#›</a:t>
            </a:fld>
            <a:endParaRPr lang="en-CA" dirty="0"/>
          </a:p>
        </p:txBody>
      </p:sp>
    </p:spTree>
    <p:extLst>
      <p:ext uri="{BB962C8B-B14F-4D97-AF65-F5344CB8AC3E}">
        <p14:creationId xmlns:p14="http://schemas.microsoft.com/office/powerpoint/2010/main" val="306520940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vKA4w2O61Xo"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CAEF9-B686-81E1-B336-4229178D0BA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29AD90-C0F9-F080-B76C-9F71FF92E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045029"/>
            <a:ext cx="7315200" cy="4767943"/>
          </a:xfrm>
          <a:prstGeom prst="rect">
            <a:avLst/>
          </a:prstGeom>
        </p:spPr>
      </p:pic>
    </p:spTree>
    <p:extLst>
      <p:ext uri="{BB962C8B-B14F-4D97-AF65-F5344CB8AC3E}">
        <p14:creationId xmlns:p14="http://schemas.microsoft.com/office/powerpoint/2010/main" val="120465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28E1D-8FCD-711F-CCEE-84F1652C1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D972E-462B-F11B-706F-E5486F7353FC}"/>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Test Statistics - Calculations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7FC1DC-6104-EFA1-4A68-275D48B9B856}"/>
                  </a:ext>
                </a:extLst>
              </p:cNvPr>
              <p:cNvSpPr>
                <a:spLocks noGrp="1"/>
              </p:cNvSpPr>
              <p:nvPr>
                <p:ph idx="1"/>
              </p:nvPr>
            </p:nvSpPr>
            <p:spPr>
              <a:xfrm>
                <a:off x="609600" y="1427123"/>
                <a:ext cx="10972800" cy="5029200"/>
              </a:xfrm>
            </p:spPr>
            <p:txBody>
              <a:bodyPr anchor="t">
                <a:normAutofit fontScale="92500" lnSpcReduction="10000"/>
              </a:bodyPr>
              <a:lstStyle/>
              <a:p>
                <a:pPr marL="460375" indent="-460375"/>
                <a:r>
                  <a:rPr lang="en-US" sz="2400" cap="none" dirty="0">
                    <a:latin typeface="Calibri" panose="020F0502020204030204" pitchFamily="34" charset="0"/>
                    <a:cs typeface="Calibri" panose="020F0502020204030204" pitchFamily="34" charset="0"/>
                  </a:rPr>
                  <a:t>For </a:t>
                </a:r>
                <a:r>
                  <a:rPr lang="en-US" sz="2400" u="sng" cap="none" dirty="0">
                    <a:latin typeface="Calibri" panose="020F0502020204030204" pitchFamily="34" charset="0"/>
                    <a:cs typeface="Calibri" panose="020F0502020204030204" pitchFamily="34" charset="0"/>
                  </a:rPr>
                  <a:t>numerical variables</a:t>
                </a:r>
                <a:r>
                  <a:rPr lang="en-US" sz="2400" cap="none" dirty="0">
                    <a:latin typeface="Calibri" panose="020F0502020204030204" pitchFamily="34" charset="0"/>
                    <a:cs typeface="Calibri" panose="020F0502020204030204" pitchFamily="34" charset="0"/>
                  </a:rPr>
                  <a:t>, the sample average is the main statistic. Hence, the test statistic is given by:</a:t>
                </a:r>
              </a:p>
              <a:p>
                <a:pPr marL="0"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cs typeface="Calibri" panose="020F0502020204030204" pitchFamily="34" charset="0"/>
                        </a:rPr>
                        <m:t>𝑇𝑆</m:t>
                      </m:r>
                      <m:r>
                        <a:rPr lang="en-CA" sz="2400" i="1" smtClean="0">
                          <a:solidFill>
                            <a:schemeClr val="tx1"/>
                          </a:solidFill>
                          <a:latin typeface="Cambria Math" panose="02040503050406030204" pitchFamily="18" charset="0"/>
                          <a:cs typeface="Calibri" panose="020F0502020204030204" pitchFamily="34" charset="0"/>
                        </a:rPr>
                        <m:t>=</m:t>
                      </m:r>
                      <m:f>
                        <m:fPr>
                          <m:ctrlPr>
                            <a:rPr lang="en-CA" sz="2400" i="1">
                              <a:solidFill>
                                <a:schemeClr val="tx1"/>
                              </a:solidFill>
                              <a:latin typeface="Cambria Math" panose="02040503050406030204" pitchFamily="18" charset="0"/>
                              <a:cs typeface="Calibri" panose="020F0502020204030204" pitchFamily="34" charset="0"/>
                            </a:rPr>
                          </m:ctrlPr>
                        </m:fPr>
                        <m:num>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𝑋</m:t>
                              </m:r>
                            </m:e>
                          </m:acc>
                          <m:r>
                            <a:rPr lang="en-CA" sz="2400" i="1" dirty="0">
                              <a:solidFill>
                                <a:schemeClr val="tx1"/>
                              </a:solidFill>
                              <a:latin typeface="Cambria Math" panose="02040503050406030204" pitchFamily="18" charset="0"/>
                              <a:cs typeface="Calibri" panose="020F0502020204030204" pitchFamily="34" charset="0"/>
                            </a:rPr>
                            <m:t>−</m:t>
                          </m:r>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𝜇</m:t>
                              </m:r>
                            </m:e>
                            <m:sub>
                              <m:r>
                                <a:rPr lang="en-CA" sz="2400" i="1" dirty="0">
                                  <a:solidFill>
                                    <a:schemeClr val="tx1"/>
                                  </a:solidFill>
                                  <a:latin typeface="Cambria Math" panose="02040503050406030204" pitchFamily="18" charset="0"/>
                                  <a:cs typeface="Calibri" panose="020F0502020204030204" pitchFamily="34" charset="0"/>
                                </a:rPr>
                                <m:t>0</m:t>
                              </m:r>
                            </m:sub>
                          </m:sSub>
                        </m:num>
                        <m:den>
                          <m:r>
                            <a:rPr lang="en-CA" sz="2400" b="0" i="1" dirty="0" smtClean="0">
                              <a:solidFill>
                                <a:schemeClr val="tx1"/>
                              </a:solidFill>
                              <a:latin typeface="Cambria Math" panose="02040503050406030204" pitchFamily="18" charset="0"/>
                              <a:cs typeface="Calibri" panose="020F0502020204030204" pitchFamily="34" charset="0"/>
                            </a:rPr>
                            <m:t>𝜎</m:t>
                          </m:r>
                          <m:r>
                            <a:rPr lang="en-CA" sz="2400" i="1">
                              <a:solidFill>
                                <a:schemeClr val="tx1"/>
                              </a:solidFill>
                              <a:latin typeface="Cambria Math" panose="02040503050406030204" pitchFamily="18" charset="0"/>
                              <a:cs typeface="Calibri" panose="020F0502020204030204" pitchFamily="34" charset="0"/>
                            </a:rPr>
                            <m:t>/</m:t>
                          </m:r>
                          <m:rad>
                            <m:radPr>
                              <m:degHide m:val="on"/>
                              <m:ctrlPr>
                                <a:rPr lang="en-CA" sz="2400" i="1">
                                  <a:solidFill>
                                    <a:schemeClr val="tx1"/>
                                  </a:solidFill>
                                  <a:latin typeface="Cambria Math" panose="02040503050406030204" pitchFamily="18" charset="0"/>
                                  <a:cs typeface="Calibri" panose="020F0502020204030204" pitchFamily="34" charset="0"/>
                                </a:rPr>
                              </m:ctrlPr>
                            </m:radPr>
                            <m:deg/>
                            <m:e>
                              <m:r>
                                <a:rPr lang="en-CA" sz="2400" i="1">
                                  <a:solidFill>
                                    <a:schemeClr val="tx1"/>
                                  </a:solidFill>
                                  <a:latin typeface="Cambria Math" panose="02040503050406030204" pitchFamily="18" charset="0"/>
                                  <a:cs typeface="Calibri" panose="020F0502020204030204" pitchFamily="34" charset="0"/>
                                </a:rPr>
                                <m:t>𝑛</m:t>
                              </m:r>
                            </m:e>
                          </m:rad>
                        </m:den>
                      </m:f>
                      <m:r>
                        <a:rPr lang="en-CA" sz="2400" b="0" i="1" smtClean="0">
                          <a:solidFill>
                            <a:schemeClr val="tx1"/>
                          </a:solidFill>
                          <a:latin typeface="Cambria Math" panose="02040503050406030204" pitchFamily="18" charset="0"/>
                          <a:cs typeface="Calibri" panose="020F0502020204030204" pitchFamily="34" charset="0"/>
                        </a:rPr>
                        <m:t> </m:t>
                      </m:r>
                      <m:r>
                        <a:rPr lang="en-CA" sz="2400" b="0" i="1" smtClean="0">
                          <a:solidFill>
                            <a:schemeClr val="tx1"/>
                          </a:solidFill>
                          <a:latin typeface="Cambria Math" panose="02040503050406030204" pitchFamily="18" charset="0"/>
                          <a:cs typeface="Calibri" panose="020F0502020204030204" pitchFamily="34" charset="0"/>
                        </a:rPr>
                        <m:t>𝑜𝑟</m:t>
                      </m:r>
                      <m:r>
                        <a:rPr lang="en-CA" sz="2400" b="0" i="1" smtClean="0">
                          <a:solidFill>
                            <a:schemeClr val="tx1"/>
                          </a:solidFill>
                          <a:latin typeface="Cambria Math" panose="02040503050406030204" pitchFamily="18" charset="0"/>
                          <a:cs typeface="Calibri" panose="020F0502020204030204" pitchFamily="34" charset="0"/>
                        </a:rPr>
                        <m:t> </m:t>
                      </m:r>
                      <m:r>
                        <a:rPr lang="en-CA" sz="2400" i="1" smtClean="0">
                          <a:latin typeface="Cambria Math" panose="02040503050406030204" pitchFamily="18" charset="0"/>
                          <a:cs typeface="Calibri" panose="020F0502020204030204" pitchFamily="34" charset="0"/>
                        </a:rPr>
                        <m:t>𝑇𝑆</m:t>
                      </m:r>
                      <m:r>
                        <a:rPr lang="en-CA" sz="2400" i="1" smtClean="0">
                          <a:latin typeface="Cambria Math" panose="02040503050406030204" pitchFamily="18" charset="0"/>
                          <a:cs typeface="Calibri" panose="020F0502020204030204" pitchFamily="34" charset="0"/>
                        </a:rPr>
                        <m:t>=</m:t>
                      </m:r>
                      <m:f>
                        <m:fPr>
                          <m:ctrlPr>
                            <a:rPr lang="en-CA" sz="2400" i="1">
                              <a:latin typeface="Cambria Math" panose="02040503050406030204" pitchFamily="18" charset="0"/>
                              <a:cs typeface="Calibri" panose="020F0502020204030204" pitchFamily="34" charset="0"/>
                            </a:rPr>
                          </m:ctrlPr>
                        </m:fPr>
                        <m:num>
                          <m:acc>
                            <m:accPr>
                              <m:chr m:val="̅"/>
                              <m:ctrlPr>
                                <a:rPr lang="en-CA" sz="2400" i="1">
                                  <a:latin typeface="Cambria Math" panose="02040503050406030204" pitchFamily="18" charset="0"/>
                                  <a:cs typeface="Calibri" panose="020F0502020204030204" pitchFamily="34" charset="0"/>
                                </a:rPr>
                              </m:ctrlPr>
                            </m:accPr>
                            <m:e>
                              <m:r>
                                <a:rPr lang="en-CA" sz="2400" i="1">
                                  <a:latin typeface="Cambria Math" panose="02040503050406030204" pitchFamily="18" charset="0"/>
                                  <a:cs typeface="Calibri" panose="020F0502020204030204" pitchFamily="34" charset="0"/>
                                </a:rPr>
                                <m:t>𝑋</m:t>
                              </m:r>
                            </m:e>
                          </m:acc>
                          <m:r>
                            <a:rPr lang="en-CA" sz="2400" i="1" dirty="0">
                              <a:latin typeface="Cambria Math" panose="02040503050406030204" pitchFamily="18" charset="0"/>
                              <a:cs typeface="Calibri" panose="020F0502020204030204" pitchFamily="34" charset="0"/>
                            </a:rPr>
                            <m:t>−</m:t>
                          </m:r>
                          <m:sSub>
                            <m:sSubPr>
                              <m:ctrlPr>
                                <a:rPr lang="en-CA" sz="2400" i="1" dirty="0">
                                  <a:latin typeface="Cambria Math" panose="02040503050406030204" pitchFamily="18" charset="0"/>
                                  <a:cs typeface="Calibri" panose="020F0502020204030204" pitchFamily="34" charset="0"/>
                                </a:rPr>
                              </m:ctrlPr>
                            </m:sSubPr>
                            <m:e>
                              <m:r>
                                <a:rPr lang="en-CA" sz="2400" i="1" dirty="0">
                                  <a:latin typeface="Cambria Math" panose="02040503050406030204" pitchFamily="18" charset="0"/>
                                  <a:cs typeface="Calibri" panose="020F0502020204030204" pitchFamily="34" charset="0"/>
                                </a:rPr>
                                <m:t>𝜇</m:t>
                              </m:r>
                            </m:e>
                            <m:sub>
                              <m:r>
                                <a:rPr lang="en-CA" sz="2400" i="1" dirty="0">
                                  <a:latin typeface="Cambria Math" panose="02040503050406030204" pitchFamily="18" charset="0"/>
                                  <a:cs typeface="Calibri" panose="020F0502020204030204" pitchFamily="34" charset="0"/>
                                </a:rPr>
                                <m:t>0</m:t>
                              </m:r>
                            </m:sub>
                          </m:sSub>
                        </m:num>
                        <m:den>
                          <m:r>
                            <a:rPr lang="en-CA" sz="2400" b="0" i="1" dirty="0" smtClean="0">
                              <a:latin typeface="Cambria Math" panose="02040503050406030204" pitchFamily="18" charset="0"/>
                              <a:cs typeface="Calibri" panose="020F0502020204030204" pitchFamily="34" charset="0"/>
                            </a:rPr>
                            <m:t>𝑠</m:t>
                          </m:r>
                          <m:r>
                            <a:rPr lang="en-CA" sz="2400" i="1">
                              <a:latin typeface="Cambria Math" panose="02040503050406030204" pitchFamily="18" charset="0"/>
                              <a:cs typeface="Calibri" panose="020F0502020204030204" pitchFamily="34" charset="0"/>
                            </a:rPr>
                            <m:t>/</m:t>
                          </m:r>
                          <m:rad>
                            <m:radPr>
                              <m:degHide m:val="on"/>
                              <m:ctrlPr>
                                <a:rPr lang="en-CA" sz="2400" i="1">
                                  <a:latin typeface="Cambria Math" panose="02040503050406030204" pitchFamily="18" charset="0"/>
                                  <a:cs typeface="Calibri" panose="020F0502020204030204" pitchFamily="34" charset="0"/>
                                </a:rPr>
                              </m:ctrlPr>
                            </m:radPr>
                            <m:deg/>
                            <m:e>
                              <m:r>
                                <a:rPr lang="en-CA" sz="2400" i="1">
                                  <a:latin typeface="Cambria Math" panose="02040503050406030204" pitchFamily="18" charset="0"/>
                                  <a:cs typeface="Calibri" panose="020F0502020204030204" pitchFamily="34" charset="0"/>
                                </a:rPr>
                                <m:t>𝑛</m:t>
                              </m:r>
                            </m:e>
                          </m:rad>
                        </m:den>
                      </m:f>
                    </m:oMath>
                  </m:oMathPara>
                </a14:m>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Note: If the population SD (</a:t>
                </a:r>
                <a14:m>
                  <m:oMath xmlns:m="http://schemas.openxmlformats.org/officeDocument/2006/math">
                    <m:r>
                      <a:rPr lang="en-CA" sz="2400" b="0" i="1" cap="none" smtClean="0">
                        <a:latin typeface="Cambria Math" panose="02040503050406030204" pitchFamily="18" charset="0"/>
                        <a:cs typeface="Calibri" panose="020F0502020204030204" pitchFamily="34" charset="0"/>
                      </a:rPr>
                      <m:t>𝜎</m:t>
                    </m:r>
                  </m:oMath>
                </a14:m>
                <a:r>
                  <a:rPr lang="en-US" sz="2400" cap="none" dirty="0">
                    <a:latin typeface="Calibri" panose="020F0502020204030204" pitchFamily="34" charset="0"/>
                    <a:cs typeface="Calibri" panose="020F0502020204030204" pitchFamily="34" charset="0"/>
                  </a:rPr>
                  <a:t>) is known, use the one on the left (with </a:t>
                </a:r>
                <a14:m>
                  <m:oMath xmlns:m="http://schemas.openxmlformats.org/officeDocument/2006/math">
                    <m:r>
                      <a:rPr lang="en-CA" sz="2400" b="0" i="1" cap="none" smtClean="0">
                        <a:latin typeface="Cambria Math" panose="02040503050406030204" pitchFamily="18" charset="0"/>
                        <a:cs typeface="Calibri" panose="020F0502020204030204" pitchFamily="34" charset="0"/>
                      </a:rPr>
                      <m:t>𝜎</m:t>
                    </m:r>
                  </m:oMath>
                </a14:m>
                <a:r>
                  <a:rPr lang="en-US" sz="2400" cap="none" dirty="0">
                    <a:latin typeface="Calibri" panose="020F0502020204030204" pitchFamily="34" charset="0"/>
                    <a:cs typeface="Calibri" panose="020F0502020204030204" pitchFamily="34" charset="0"/>
                  </a:rPr>
                  <a:t>). </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Otherwise, use the one on the right (with </a:t>
                </a:r>
                <a14:m>
                  <m:oMath xmlns:m="http://schemas.openxmlformats.org/officeDocument/2006/math">
                    <m:r>
                      <a:rPr lang="en-CA" sz="2400" b="0" i="1" cap="none" smtClean="0">
                        <a:latin typeface="Cambria Math" panose="02040503050406030204" pitchFamily="18" charset="0"/>
                        <a:cs typeface="Calibri" panose="020F0502020204030204" pitchFamily="34" charset="0"/>
                      </a:rPr>
                      <m:t>𝑠</m:t>
                    </m:r>
                  </m:oMath>
                </a14:m>
                <a:r>
                  <a:rPr lang="en-US" sz="2400" cap="none" dirty="0">
                    <a:latin typeface="Calibri" panose="020F0502020204030204" pitchFamily="34" charset="0"/>
                    <a:cs typeface="Calibri" panose="020F0502020204030204" pitchFamily="34" charset="0"/>
                  </a:rPr>
                  <a:t>), more later.</a:t>
                </a:r>
              </a:p>
              <a:p>
                <a:pPr marL="460375" indent="-460375"/>
                <a:r>
                  <a:rPr lang="en-US" sz="2400" cap="none" dirty="0">
                    <a:latin typeface="Calibri" panose="020F0502020204030204" pitchFamily="34" charset="0"/>
                    <a:cs typeface="Calibri" panose="020F0502020204030204" pitchFamily="34" charset="0"/>
                  </a:rPr>
                  <a:t>For </a:t>
                </a:r>
                <a:r>
                  <a:rPr lang="en-US" sz="2400" u="sng" cap="none" dirty="0">
                    <a:latin typeface="Calibri" panose="020F0502020204030204" pitchFamily="34" charset="0"/>
                    <a:cs typeface="Calibri" panose="020F0502020204030204" pitchFamily="34" charset="0"/>
                  </a:rPr>
                  <a:t>categorical variables</a:t>
                </a:r>
                <a:r>
                  <a:rPr lang="en-US" sz="2400" cap="none" dirty="0">
                    <a:latin typeface="Calibri" panose="020F0502020204030204" pitchFamily="34" charset="0"/>
                    <a:cs typeface="Calibri" panose="020F0502020204030204" pitchFamily="34" charset="0"/>
                  </a:rPr>
                  <a:t>, the sample proportion is the main statistics. Hence, the test statistic is given by:</a:t>
                </a:r>
              </a:p>
              <a:p>
                <a:pPr marL="0"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cs typeface="Calibri" panose="020F0502020204030204" pitchFamily="34" charset="0"/>
                        </a:rPr>
                        <m:t>𝑇𝑆</m:t>
                      </m:r>
                      <m:r>
                        <a:rPr lang="en-CA" sz="2400" i="1" smtClean="0">
                          <a:solidFill>
                            <a:schemeClr val="tx1"/>
                          </a:solidFill>
                          <a:latin typeface="Cambria Math" panose="02040503050406030204" pitchFamily="18" charset="0"/>
                          <a:cs typeface="Calibri" panose="020F0502020204030204" pitchFamily="34" charset="0"/>
                        </a:rPr>
                        <m:t>=</m:t>
                      </m:r>
                      <m:f>
                        <m:fPr>
                          <m:ctrlPr>
                            <a:rPr lang="en-CA" sz="2400" i="1">
                              <a:solidFill>
                                <a:schemeClr val="tx1"/>
                              </a:solidFill>
                              <a:latin typeface="Cambria Math" panose="02040503050406030204" pitchFamily="18" charset="0"/>
                              <a:cs typeface="Calibri" panose="020F0502020204030204" pitchFamily="34" charset="0"/>
                            </a:rPr>
                          </m:ctrlPr>
                        </m:fPr>
                        <m:num>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𝑝</m:t>
                              </m:r>
                            </m:e>
                          </m:acc>
                          <m:r>
                            <a:rPr lang="en-CA" sz="2400" i="1" dirty="0">
                              <a:solidFill>
                                <a:schemeClr val="tx1"/>
                              </a:solidFill>
                              <a:latin typeface="Cambria Math" panose="02040503050406030204" pitchFamily="18" charset="0"/>
                              <a:cs typeface="Calibri" panose="020F0502020204030204" pitchFamily="34" charset="0"/>
                            </a:rPr>
                            <m:t>−</m:t>
                          </m:r>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𝑝</m:t>
                              </m:r>
                            </m:e>
                            <m:sub>
                              <m:r>
                                <a:rPr lang="en-CA" sz="2400" i="1" dirty="0">
                                  <a:solidFill>
                                    <a:schemeClr val="tx1"/>
                                  </a:solidFill>
                                  <a:latin typeface="Cambria Math" panose="02040503050406030204" pitchFamily="18" charset="0"/>
                                  <a:cs typeface="Calibri" panose="020F0502020204030204" pitchFamily="34" charset="0"/>
                                </a:rPr>
                                <m:t>0</m:t>
                              </m:r>
                            </m:sub>
                          </m:sSub>
                        </m:num>
                        <m:den>
                          <m:rad>
                            <m:radPr>
                              <m:degHide m:val="on"/>
                              <m:ctrlPr>
                                <a:rPr lang="en-CA" sz="2400" i="1">
                                  <a:solidFill>
                                    <a:schemeClr val="tx1"/>
                                  </a:solidFill>
                                  <a:latin typeface="Cambria Math" panose="02040503050406030204" pitchFamily="18" charset="0"/>
                                  <a:cs typeface="Calibri" panose="020F0502020204030204" pitchFamily="34" charset="0"/>
                                </a:rPr>
                              </m:ctrlPr>
                            </m:radPr>
                            <m:deg/>
                            <m:e>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𝑝</m:t>
                                  </m:r>
                                </m:e>
                                <m:sub>
                                  <m:r>
                                    <a:rPr lang="en-CA" sz="2400" i="1" dirty="0">
                                      <a:solidFill>
                                        <a:schemeClr val="tx1"/>
                                      </a:solidFill>
                                      <a:latin typeface="Cambria Math" panose="02040503050406030204" pitchFamily="18" charset="0"/>
                                      <a:cs typeface="Calibri" panose="020F0502020204030204" pitchFamily="34" charset="0"/>
                                    </a:rPr>
                                    <m:t>0</m:t>
                                  </m:r>
                                </m:sub>
                              </m:sSub>
                              <m:r>
                                <a:rPr lang="en-CA" sz="2400" i="1">
                                  <a:solidFill>
                                    <a:schemeClr val="tx1"/>
                                  </a:solidFill>
                                  <a:latin typeface="Cambria Math" panose="02040503050406030204" pitchFamily="18" charset="0"/>
                                  <a:cs typeface="Calibri" panose="020F0502020204030204" pitchFamily="34" charset="0"/>
                                </a:rPr>
                                <m:t>(1−</m:t>
                              </m:r>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𝑝</m:t>
                                  </m:r>
                                </m:e>
                                <m:sub>
                                  <m:r>
                                    <a:rPr lang="en-CA" sz="2400" i="1" dirty="0">
                                      <a:solidFill>
                                        <a:schemeClr val="tx1"/>
                                      </a:solidFill>
                                      <a:latin typeface="Cambria Math" panose="02040503050406030204" pitchFamily="18" charset="0"/>
                                      <a:cs typeface="Calibri" panose="020F0502020204030204" pitchFamily="34" charset="0"/>
                                    </a:rPr>
                                    <m:t>0</m:t>
                                  </m:r>
                                </m:sub>
                              </m:sSub>
                              <m:r>
                                <a:rPr lang="en-CA" sz="2400" i="1">
                                  <a:solidFill>
                                    <a:schemeClr val="tx1"/>
                                  </a:solidFill>
                                  <a:latin typeface="Cambria Math" panose="02040503050406030204" pitchFamily="18" charset="0"/>
                                  <a:cs typeface="Calibri" panose="020F0502020204030204" pitchFamily="34" charset="0"/>
                                </a:rPr>
                                <m:t>)/</m:t>
                              </m:r>
                              <m:r>
                                <a:rPr lang="en-CA" sz="2400" i="1">
                                  <a:solidFill>
                                    <a:schemeClr val="tx1"/>
                                  </a:solidFill>
                                  <a:latin typeface="Cambria Math" panose="02040503050406030204" pitchFamily="18" charset="0"/>
                                  <a:cs typeface="Calibri" panose="020F0502020204030204" pitchFamily="34" charset="0"/>
                                </a:rPr>
                                <m:t>𝑛</m:t>
                              </m:r>
                            </m:e>
                          </m:rad>
                        </m:den>
                      </m:f>
                    </m:oMath>
                  </m:oMathPara>
                </a14:m>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But we never just left things in Z-score, did we?</a:t>
                </a:r>
              </a:p>
              <a:p>
                <a:pPr marL="460375" indent="-460375"/>
                <a:endParaRPr lang="en-US" sz="2400" cap="none"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97FC1DC-6104-EFA1-4A68-275D48B9B856}"/>
                  </a:ext>
                </a:extLst>
              </p:cNvPr>
              <p:cNvSpPr>
                <a:spLocks noGrp="1" noRot="1" noChangeAspect="1" noMove="1" noResize="1" noEditPoints="1" noAdjustHandles="1" noChangeArrowheads="1" noChangeShapeType="1" noTextEdit="1"/>
              </p:cNvSpPr>
              <p:nvPr>
                <p:ph idx="1"/>
              </p:nvPr>
            </p:nvSpPr>
            <p:spPr>
              <a:xfrm>
                <a:off x="609600" y="1427123"/>
                <a:ext cx="10972800" cy="5029200"/>
              </a:xfrm>
              <a:blipFill>
                <a:blip r:embed="rId3"/>
                <a:stretch>
                  <a:fillRect l="-611" t="-606" r="-444"/>
                </a:stretch>
              </a:blipFill>
            </p:spPr>
            <p:txBody>
              <a:bodyPr/>
              <a:lstStyle/>
              <a:p>
                <a:r>
                  <a:rPr lang="en-CA">
                    <a:noFill/>
                  </a:rPr>
                  <a:t> </a:t>
                </a:r>
              </a:p>
            </p:txBody>
          </p:sp>
        </mc:Fallback>
      </mc:AlternateContent>
    </p:spTree>
    <p:extLst>
      <p:ext uri="{BB962C8B-B14F-4D97-AF65-F5344CB8AC3E}">
        <p14:creationId xmlns:p14="http://schemas.microsoft.com/office/powerpoint/2010/main" val="205020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44E9E-BCC4-AB2B-CFBD-11AC6051C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FA257-5675-1E7F-3CDA-58FA9F28CFEC}"/>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Examples (Test Statistics)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1C0F3715-3D84-F4EC-540E-1821FFA00BAD}"/>
              </a:ext>
            </a:extLst>
          </p:cNvPr>
          <p:cNvSpPr>
            <a:spLocks noGrp="1"/>
          </p:cNvSpPr>
          <p:nvPr>
            <p:ph idx="1"/>
          </p:nvPr>
        </p:nvSpPr>
        <p:spPr>
          <a:xfrm>
            <a:off x="609600" y="1427123"/>
            <a:ext cx="10972800" cy="5029200"/>
          </a:xfrm>
        </p:spPr>
        <p:txBody>
          <a:bodyPr anchor="t">
            <a:normAutofit fontScale="85000" lnSpcReduction="20000"/>
          </a:bodyPr>
          <a:lstStyle/>
          <a:p>
            <a:pPr marL="460375" indent="-460375"/>
            <a:r>
              <a:rPr lang="en-US" sz="2400" cap="none" dirty="0">
                <a:latin typeface="Calibri" panose="020F0502020204030204" pitchFamily="34" charset="0"/>
                <a:cs typeface="Calibri" panose="020F0502020204030204" pitchFamily="34" charset="0"/>
              </a:rPr>
              <a:t>Example 1:</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Langara RES has recently hired new staff members and hope to reduce the students’ wait time at RES front counter. The wait time at the Langara RES front counter was 15 minutes before the hiring </a:t>
            </a:r>
            <a:r>
              <a:rPr lang="en-US" sz="2400" u="sng" cap="none" dirty="0">
                <a:latin typeface="Calibri" panose="020F0502020204030204" pitchFamily="34" charset="0"/>
                <a:cs typeface="Calibri" panose="020F0502020204030204" pitchFamily="34" charset="0"/>
              </a:rPr>
              <a:t>with a (popn.) standard deviation of 9 minutes</a:t>
            </a:r>
            <a:r>
              <a:rPr lang="en-US" sz="2400" cap="none" dirty="0">
                <a:latin typeface="Calibri" panose="020F0502020204030204" pitchFamily="34" charset="0"/>
                <a:cs typeface="Calibri" panose="020F0502020204030204" pitchFamily="34" charset="0"/>
              </a:rPr>
              <a:t>. A senior registrar will write a report in 3 weeks. </a:t>
            </a:r>
            <a:br>
              <a:rPr lang="en-US" sz="2400" cap="none" dirty="0">
                <a:latin typeface="Calibri" panose="020F0502020204030204" pitchFamily="34" charset="0"/>
                <a:cs typeface="Calibri" panose="020F0502020204030204" pitchFamily="34" charset="0"/>
              </a:rPr>
            </a:br>
            <a:r>
              <a:rPr lang="en-US" sz="2400" cap="none" dirty="0">
                <a:solidFill>
                  <a:srgbClr val="FF0000"/>
                </a:solidFill>
                <a:latin typeface="Calibri" panose="020F0502020204030204" pitchFamily="34" charset="0"/>
                <a:cs typeface="Calibri" panose="020F0502020204030204" pitchFamily="34" charset="0"/>
              </a:rPr>
              <a:t>A random sample of 50 students waiting at the RES front counter was drawn. It was found that the average wait time was 13.5 minutes.</a:t>
            </a:r>
          </a:p>
          <a:p>
            <a:pPr marL="460375" indent="-460375"/>
            <a:r>
              <a:rPr lang="en-US" sz="2400" cap="none" dirty="0">
                <a:latin typeface="Calibri" panose="020F0502020204030204" pitchFamily="34" charset="0"/>
                <a:cs typeface="Calibri" panose="020F0502020204030204" pitchFamily="34" charset="0"/>
              </a:rPr>
              <a:t>Q: Calculate the test statistic.</a:t>
            </a:r>
          </a:p>
          <a:p>
            <a:pPr marL="460375" indent="-460375"/>
            <a:r>
              <a:rPr lang="en-US" sz="2400" cap="none" dirty="0">
                <a:latin typeface="Calibri" panose="020F0502020204030204" pitchFamily="34" charset="0"/>
                <a:cs typeface="Calibri" panose="020F0502020204030204" pitchFamily="34" charset="0"/>
              </a:rPr>
              <a:t>Example 2:</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Tim Hortons has launched their new lunch items and expect more than 40% of their customers will buy their lunch items. The manager in the West Coast Region will collect the data and report to the director in 3 months.</a:t>
            </a:r>
            <a:br>
              <a:rPr lang="en-US" sz="2400" cap="none" dirty="0">
                <a:latin typeface="Calibri" panose="020F0502020204030204" pitchFamily="34" charset="0"/>
                <a:cs typeface="Calibri" panose="020F0502020204030204" pitchFamily="34" charset="0"/>
              </a:rPr>
            </a:br>
            <a:r>
              <a:rPr lang="en-US" sz="2400" cap="none" dirty="0">
                <a:solidFill>
                  <a:srgbClr val="FF0000"/>
                </a:solidFill>
                <a:latin typeface="Calibri" panose="020F0502020204030204" pitchFamily="34" charset="0"/>
                <a:cs typeface="Calibri" panose="020F0502020204030204" pitchFamily="34" charset="0"/>
              </a:rPr>
              <a:t>A random sample of 100 customers was drawn. It was found that 50 of them bought the new lunch items.</a:t>
            </a:r>
          </a:p>
          <a:p>
            <a:pPr marL="460375" indent="-460375"/>
            <a:r>
              <a:rPr lang="en-US" sz="2400" cap="none" dirty="0">
                <a:latin typeface="Calibri" panose="020F0502020204030204" pitchFamily="34" charset="0"/>
                <a:cs typeface="Calibri" panose="020F0502020204030204" pitchFamily="34" charset="0"/>
              </a:rPr>
              <a:t>Q: Calculate the test statistic.</a:t>
            </a:r>
          </a:p>
        </p:txBody>
      </p:sp>
    </p:spTree>
    <p:extLst>
      <p:ext uri="{BB962C8B-B14F-4D97-AF65-F5344CB8AC3E}">
        <p14:creationId xmlns:p14="http://schemas.microsoft.com/office/powerpoint/2010/main" val="37455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38CA3-69AB-95DC-3972-AABD887B9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C1261-55B3-3ACC-47E1-E977AFB9ED6C}"/>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p-Values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77B33C6E-59E8-8BEA-984F-76CD68B97A31}"/>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In theory, the p-value is defined (loosely) as the </a:t>
            </a:r>
            <a:r>
              <a:rPr lang="en-US" sz="2400" u="sng" cap="none" dirty="0">
                <a:latin typeface="Calibri" panose="020F0502020204030204" pitchFamily="34" charset="0"/>
                <a:cs typeface="Calibri" panose="020F0502020204030204" pitchFamily="34" charset="0"/>
              </a:rPr>
              <a:t>probability</a:t>
            </a:r>
            <a:r>
              <a:rPr lang="en-US" sz="2400" cap="none" dirty="0">
                <a:latin typeface="Calibri" panose="020F0502020204030204" pitchFamily="34" charset="0"/>
                <a:cs typeface="Calibri" panose="020F0502020204030204" pitchFamily="34" charset="0"/>
              </a:rPr>
              <a:t> that a more extreme event is going to happen, </a:t>
            </a:r>
            <a:r>
              <a:rPr lang="en-US" sz="2400" u="sng" cap="none" dirty="0">
                <a:latin typeface="Calibri" panose="020F0502020204030204" pitchFamily="34" charset="0"/>
                <a:cs typeface="Calibri" panose="020F0502020204030204" pitchFamily="34" charset="0"/>
              </a:rPr>
              <a:t>given the belief of H0</a:t>
            </a:r>
            <a:r>
              <a:rPr lang="en-US" sz="2400" cap="none" dirty="0">
                <a:latin typeface="Calibri" panose="020F0502020204030204" pitchFamily="34" charset="0"/>
                <a:cs typeface="Calibri" panose="020F0502020204030204" pitchFamily="34" charset="0"/>
              </a:rPr>
              <a:t>.</a:t>
            </a:r>
          </a:p>
          <a:p>
            <a:pPr marL="460375" indent="-460375"/>
            <a:r>
              <a:rPr lang="en-US" sz="2400" cap="none" dirty="0">
                <a:latin typeface="Calibri" panose="020F0502020204030204" pitchFamily="34" charset="0"/>
                <a:cs typeface="Calibri" panose="020F0502020204030204" pitchFamily="34" charset="0"/>
              </a:rPr>
              <a:t>In practice, it simply refers to the tailed area of the Z-distribution, depending on </a:t>
            </a:r>
            <a:r>
              <a:rPr lang="en-US" sz="2400" u="sng" cap="none" dirty="0">
                <a:latin typeface="Calibri" panose="020F0502020204030204" pitchFamily="34" charset="0"/>
                <a:cs typeface="Calibri" panose="020F0502020204030204" pitchFamily="34" charset="0"/>
              </a:rPr>
              <a:t>which direction the Ha is pointing at</a:t>
            </a:r>
            <a:r>
              <a:rPr lang="en-US" sz="2400" cap="none" dirty="0">
                <a:latin typeface="Calibri" panose="020F0502020204030204" pitchFamily="34" charset="0"/>
                <a:cs typeface="Calibri" panose="020F0502020204030204" pitchFamily="34" charset="0"/>
              </a:rPr>
              <a:t>.</a:t>
            </a:r>
          </a:p>
          <a:p>
            <a:pPr marL="460375" indent="-460375"/>
            <a:endParaRPr lang="en-US" sz="2400" cap="none"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16A2BE8-93A7-D083-A659-71480AF8B7DB}"/>
                  </a:ext>
                </a:extLst>
              </p:cNvPr>
              <p:cNvGraphicFramePr>
                <a:graphicFrameLocks noGrp="1"/>
              </p:cNvGraphicFramePr>
              <p:nvPr>
                <p:extLst>
                  <p:ext uri="{D42A27DB-BD31-4B8C-83A1-F6EECF244321}">
                    <p14:modId xmlns:p14="http://schemas.microsoft.com/office/powerpoint/2010/main" val="3172155020"/>
                  </p:ext>
                </p:extLst>
              </p:nvPr>
            </p:nvGraphicFramePr>
            <p:xfrm>
              <a:off x="2032000" y="3845003"/>
              <a:ext cx="8127999" cy="21945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791659334"/>
                        </a:ext>
                      </a:extLst>
                    </a:gridCol>
                    <a:gridCol w="2709333">
                      <a:extLst>
                        <a:ext uri="{9D8B030D-6E8A-4147-A177-3AD203B41FA5}">
                          <a16:colId xmlns:a16="http://schemas.microsoft.com/office/drawing/2014/main" val="3160730466"/>
                        </a:ext>
                      </a:extLst>
                    </a:gridCol>
                    <a:gridCol w="2709333">
                      <a:extLst>
                        <a:ext uri="{9D8B030D-6E8A-4147-A177-3AD203B41FA5}">
                          <a16:colId xmlns:a16="http://schemas.microsoft.com/office/drawing/2014/main" val="2843195951"/>
                        </a:ext>
                      </a:extLst>
                    </a:gridCol>
                  </a:tblGrid>
                  <a:tr h="370840">
                    <a:tc>
                      <a:txBody>
                        <a:bodyPr/>
                        <a:lstStyle/>
                        <a:p>
                          <a:pPr algn="ctr"/>
                          <a:r>
                            <a:rPr lang="en-CA" sz="2400" dirty="0"/>
                            <a:t>Name</a:t>
                          </a:r>
                        </a:p>
                      </a:txBody>
                      <a:tcPr anchor="ctr"/>
                    </a:tc>
                    <a:tc>
                      <a:txBody>
                        <a:bodyPr/>
                        <a:lstStyle/>
                        <a:p>
                          <a:pPr algn="ctr"/>
                          <a:r>
                            <a:rPr lang="en-CA" sz="2400" dirty="0"/>
                            <a:t>Ha contains</a:t>
                          </a:r>
                        </a:p>
                      </a:txBody>
                      <a:tcPr anchor="ctr"/>
                    </a:tc>
                    <a:tc>
                      <a:txBody>
                        <a:bodyPr/>
                        <a:lstStyle/>
                        <a:p>
                          <a:pPr algn="ctr"/>
                          <a:r>
                            <a:rPr lang="en-CA" sz="2400" dirty="0"/>
                            <a:t>p-value</a:t>
                          </a:r>
                        </a:p>
                      </a:txBody>
                      <a:tcPr anchor="ctr"/>
                    </a:tc>
                    <a:extLst>
                      <a:ext uri="{0D108BD9-81ED-4DB2-BD59-A6C34878D82A}">
                        <a16:rowId xmlns:a16="http://schemas.microsoft.com/office/drawing/2014/main" val="1340851879"/>
                      </a:ext>
                    </a:extLst>
                  </a:tr>
                  <a:tr h="370840">
                    <a:tc>
                      <a:txBody>
                        <a:bodyPr/>
                        <a:lstStyle/>
                        <a:p>
                          <a:pPr algn="ctr"/>
                          <a:r>
                            <a:rPr lang="en-CA" sz="2400" dirty="0"/>
                            <a:t>Lower-Tail Test</a:t>
                          </a:r>
                        </a:p>
                      </a:txBody>
                      <a:tcPr anchor="ctr"/>
                    </a:tc>
                    <a:tc>
                      <a:txBody>
                        <a:bodyPr/>
                        <a:lstStyle/>
                        <a:p>
                          <a:pPr algn="ctr"/>
                          <a:r>
                            <a:rPr lang="en-CA" sz="2400" dirty="0"/>
                            <a:t>&lt;</a:t>
                          </a:r>
                        </a:p>
                      </a:txBody>
                      <a:tcPr anchor="ctr"/>
                    </a:tc>
                    <a:tc>
                      <a:txBody>
                        <a:bodyPr/>
                        <a:lstStyle/>
                        <a:p>
                          <a:pPr algn="ctr"/>
                          <a:r>
                            <a:rPr lang="en-CA" sz="2400" dirty="0"/>
                            <a:t>Left-hand area</a:t>
                          </a:r>
                        </a:p>
                      </a:txBody>
                      <a:tcPr anchor="ctr"/>
                    </a:tc>
                    <a:extLst>
                      <a:ext uri="{0D108BD9-81ED-4DB2-BD59-A6C34878D82A}">
                        <a16:rowId xmlns:a16="http://schemas.microsoft.com/office/drawing/2014/main" val="3233923799"/>
                      </a:ext>
                    </a:extLst>
                  </a:tr>
                  <a:tr h="370840">
                    <a:tc>
                      <a:txBody>
                        <a:bodyPr/>
                        <a:lstStyle/>
                        <a:p>
                          <a:pPr algn="ctr"/>
                          <a:r>
                            <a:rPr lang="en-CA" sz="2400" dirty="0"/>
                            <a:t>Upper-Tail Test</a:t>
                          </a:r>
                        </a:p>
                      </a:txBody>
                      <a:tcPr anchor="ctr"/>
                    </a:tc>
                    <a:tc>
                      <a:txBody>
                        <a:bodyPr/>
                        <a:lstStyle/>
                        <a:p>
                          <a:pPr algn="ctr"/>
                          <a:r>
                            <a:rPr lang="en-CA" sz="2400" dirty="0"/>
                            <a:t>&gt;</a:t>
                          </a:r>
                        </a:p>
                      </a:txBody>
                      <a:tcPr anchor="ctr"/>
                    </a:tc>
                    <a:tc>
                      <a:txBody>
                        <a:bodyPr/>
                        <a:lstStyle/>
                        <a:p>
                          <a:pPr algn="ctr"/>
                          <a:r>
                            <a:rPr lang="en-CA" sz="2400" dirty="0"/>
                            <a:t>Right-hand area</a:t>
                          </a:r>
                        </a:p>
                      </a:txBody>
                      <a:tcPr anchor="ctr"/>
                    </a:tc>
                    <a:extLst>
                      <a:ext uri="{0D108BD9-81ED-4DB2-BD59-A6C34878D82A}">
                        <a16:rowId xmlns:a16="http://schemas.microsoft.com/office/drawing/2014/main" val="1232221256"/>
                      </a:ext>
                    </a:extLst>
                  </a:tr>
                  <a:tr h="370840">
                    <a:tc>
                      <a:txBody>
                        <a:bodyPr/>
                        <a:lstStyle/>
                        <a:p>
                          <a:pPr algn="ctr"/>
                          <a:r>
                            <a:rPr lang="en-CA" sz="2400" dirty="0"/>
                            <a:t>Two-Tail Test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oMath>
                            </m:oMathPara>
                          </a14:m>
                          <a:endParaRPr lang="en-CA" sz="2400" dirty="0"/>
                        </a:p>
                      </a:txBody>
                      <a:tcPr anchor="ctr"/>
                    </a:tc>
                    <a:tc>
                      <a:txBody>
                        <a:bodyPr/>
                        <a:lstStyle/>
                        <a:p>
                          <a:pPr algn="ctr"/>
                          <a:r>
                            <a:rPr lang="en-CA" sz="2400" dirty="0"/>
                            <a:t>Both sides</a:t>
                          </a:r>
                          <a:br>
                            <a:rPr lang="en-CA" sz="2400" dirty="0"/>
                          </a:br>
                          <a:r>
                            <a:rPr lang="en-CA" sz="2400" dirty="0"/>
                            <a:t>(more later)</a:t>
                          </a:r>
                        </a:p>
                      </a:txBody>
                      <a:tcPr anchor="ctr"/>
                    </a:tc>
                    <a:extLst>
                      <a:ext uri="{0D108BD9-81ED-4DB2-BD59-A6C34878D82A}">
                        <a16:rowId xmlns:a16="http://schemas.microsoft.com/office/drawing/2014/main" val="2232233645"/>
                      </a:ext>
                    </a:extLst>
                  </a:tr>
                </a:tbl>
              </a:graphicData>
            </a:graphic>
          </p:graphicFrame>
        </mc:Choice>
        <mc:Fallback xmlns="">
          <p:graphicFrame>
            <p:nvGraphicFramePr>
              <p:cNvPr id="4" name="Table 3">
                <a:extLst>
                  <a:ext uri="{FF2B5EF4-FFF2-40B4-BE49-F238E27FC236}">
                    <a16:creationId xmlns:a16="http://schemas.microsoft.com/office/drawing/2014/main" id="{E16A2BE8-93A7-D083-A659-71480AF8B7DB}"/>
                  </a:ext>
                </a:extLst>
              </p:cNvPr>
              <p:cNvGraphicFramePr>
                <a:graphicFrameLocks noGrp="1"/>
              </p:cNvGraphicFramePr>
              <p:nvPr>
                <p:extLst>
                  <p:ext uri="{D42A27DB-BD31-4B8C-83A1-F6EECF244321}">
                    <p14:modId xmlns:p14="http://schemas.microsoft.com/office/powerpoint/2010/main" val="3172155020"/>
                  </p:ext>
                </p:extLst>
              </p:nvPr>
            </p:nvGraphicFramePr>
            <p:xfrm>
              <a:off x="2032000" y="3845003"/>
              <a:ext cx="8127999" cy="21945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791659334"/>
                        </a:ext>
                      </a:extLst>
                    </a:gridCol>
                    <a:gridCol w="2709333">
                      <a:extLst>
                        <a:ext uri="{9D8B030D-6E8A-4147-A177-3AD203B41FA5}">
                          <a16:colId xmlns:a16="http://schemas.microsoft.com/office/drawing/2014/main" val="3160730466"/>
                        </a:ext>
                      </a:extLst>
                    </a:gridCol>
                    <a:gridCol w="2709333">
                      <a:extLst>
                        <a:ext uri="{9D8B030D-6E8A-4147-A177-3AD203B41FA5}">
                          <a16:colId xmlns:a16="http://schemas.microsoft.com/office/drawing/2014/main" val="2843195951"/>
                        </a:ext>
                      </a:extLst>
                    </a:gridCol>
                  </a:tblGrid>
                  <a:tr h="457200">
                    <a:tc>
                      <a:txBody>
                        <a:bodyPr/>
                        <a:lstStyle/>
                        <a:p>
                          <a:pPr algn="ctr"/>
                          <a:r>
                            <a:rPr lang="en-CA" sz="2400" dirty="0"/>
                            <a:t>Name</a:t>
                          </a:r>
                        </a:p>
                      </a:txBody>
                      <a:tcPr anchor="ctr"/>
                    </a:tc>
                    <a:tc>
                      <a:txBody>
                        <a:bodyPr/>
                        <a:lstStyle/>
                        <a:p>
                          <a:pPr algn="ctr"/>
                          <a:r>
                            <a:rPr lang="en-CA" sz="2400" dirty="0"/>
                            <a:t>Ha contains</a:t>
                          </a:r>
                        </a:p>
                      </a:txBody>
                      <a:tcPr anchor="ctr"/>
                    </a:tc>
                    <a:tc>
                      <a:txBody>
                        <a:bodyPr/>
                        <a:lstStyle/>
                        <a:p>
                          <a:pPr algn="ctr"/>
                          <a:r>
                            <a:rPr lang="en-CA" sz="2400" dirty="0"/>
                            <a:t>p-value</a:t>
                          </a:r>
                        </a:p>
                      </a:txBody>
                      <a:tcPr anchor="ctr"/>
                    </a:tc>
                    <a:extLst>
                      <a:ext uri="{0D108BD9-81ED-4DB2-BD59-A6C34878D82A}">
                        <a16:rowId xmlns:a16="http://schemas.microsoft.com/office/drawing/2014/main" val="1340851879"/>
                      </a:ext>
                    </a:extLst>
                  </a:tr>
                  <a:tr h="457200">
                    <a:tc>
                      <a:txBody>
                        <a:bodyPr/>
                        <a:lstStyle/>
                        <a:p>
                          <a:pPr algn="ctr"/>
                          <a:r>
                            <a:rPr lang="en-CA" sz="2400" dirty="0"/>
                            <a:t>Lower-Tail Test</a:t>
                          </a:r>
                        </a:p>
                      </a:txBody>
                      <a:tcPr anchor="ctr"/>
                    </a:tc>
                    <a:tc>
                      <a:txBody>
                        <a:bodyPr/>
                        <a:lstStyle/>
                        <a:p>
                          <a:pPr algn="ctr"/>
                          <a:r>
                            <a:rPr lang="en-CA" sz="2400" dirty="0"/>
                            <a:t>&lt;</a:t>
                          </a:r>
                        </a:p>
                      </a:txBody>
                      <a:tcPr anchor="ctr"/>
                    </a:tc>
                    <a:tc>
                      <a:txBody>
                        <a:bodyPr/>
                        <a:lstStyle/>
                        <a:p>
                          <a:pPr algn="ctr"/>
                          <a:r>
                            <a:rPr lang="en-CA" sz="2400" dirty="0"/>
                            <a:t>Left-hand area</a:t>
                          </a:r>
                        </a:p>
                      </a:txBody>
                      <a:tcPr anchor="ctr"/>
                    </a:tc>
                    <a:extLst>
                      <a:ext uri="{0D108BD9-81ED-4DB2-BD59-A6C34878D82A}">
                        <a16:rowId xmlns:a16="http://schemas.microsoft.com/office/drawing/2014/main" val="3233923799"/>
                      </a:ext>
                    </a:extLst>
                  </a:tr>
                  <a:tr h="457200">
                    <a:tc>
                      <a:txBody>
                        <a:bodyPr/>
                        <a:lstStyle/>
                        <a:p>
                          <a:pPr algn="ctr"/>
                          <a:r>
                            <a:rPr lang="en-CA" sz="2400" dirty="0"/>
                            <a:t>Upper-Tail Test</a:t>
                          </a:r>
                        </a:p>
                      </a:txBody>
                      <a:tcPr anchor="ctr"/>
                    </a:tc>
                    <a:tc>
                      <a:txBody>
                        <a:bodyPr/>
                        <a:lstStyle/>
                        <a:p>
                          <a:pPr algn="ctr"/>
                          <a:r>
                            <a:rPr lang="en-CA" sz="2400" dirty="0"/>
                            <a:t>&gt;</a:t>
                          </a:r>
                        </a:p>
                      </a:txBody>
                      <a:tcPr anchor="ctr"/>
                    </a:tc>
                    <a:tc>
                      <a:txBody>
                        <a:bodyPr/>
                        <a:lstStyle/>
                        <a:p>
                          <a:pPr algn="ctr"/>
                          <a:r>
                            <a:rPr lang="en-CA" sz="2400" dirty="0"/>
                            <a:t>Right-hand area</a:t>
                          </a:r>
                        </a:p>
                      </a:txBody>
                      <a:tcPr anchor="ctr"/>
                    </a:tc>
                    <a:extLst>
                      <a:ext uri="{0D108BD9-81ED-4DB2-BD59-A6C34878D82A}">
                        <a16:rowId xmlns:a16="http://schemas.microsoft.com/office/drawing/2014/main" val="1232221256"/>
                      </a:ext>
                    </a:extLst>
                  </a:tr>
                  <a:tr h="822960">
                    <a:tc>
                      <a:txBody>
                        <a:bodyPr/>
                        <a:lstStyle/>
                        <a:p>
                          <a:pPr algn="ctr"/>
                          <a:r>
                            <a:rPr lang="en-CA" sz="2400" dirty="0"/>
                            <a:t>Two-Tail Test</a:t>
                          </a:r>
                        </a:p>
                      </a:txBody>
                      <a:tcPr anchor="ctr"/>
                    </a:tc>
                    <a:tc>
                      <a:txBody>
                        <a:bodyPr/>
                        <a:lstStyle/>
                        <a:p>
                          <a:endParaRPr lang="en-US"/>
                        </a:p>
                      </a:txBody>
                      <a:tcPr anchor="ctr">
                        <a:blipFill>
                          <a:blip r:embed="rId3"/>
                          <a:stretch>
                            <a:fillRect l="-100450" t="-172593" r="-100676" b="-17037"/>
                          </a:stretch>
                        </a:blipFill>
                      </a:tcPr>
                    </a:tc>
                    <a:tc>
                      <a:txBody>
                        <a:bodyPr/>
                        <a:lstStyle/>
                        <a:p>
                          <a:pPr algn="ctr"/>
                          <a:r>
                            <a:rPr lang="en-CA" sz="2400" dirty="0"/>
                            <a:t>Both sides</a:t>
                          </a:r>
                          <a:br>
                            <a:rPr lang="en-CA" sz="2400" dirty="0"/>
                          </a:br>
                          <a:r>
                            <a:rPr lang="en-CA" sz="2400" dirty="0"/>
                            <a:t>(more later)</a:t>
                          </a:r>
                        </a:p>
                      </a:txBody>
                      <a:tcPr anchor="ctr"/>
                    </a:tc>
                    <a:extLst>
                      <a:ext uri="{0D108BD9-81ED-4DB2-BD59-A6C34878D82A}">
                        <a16:rowId xmlns:a16="http://schemas.microsoft.com/office/drawing/2014/main" val="2232233645"/>
                      </a:ext>
                    </a:extLst>
                  </a:tr>
                </a:tbl>
              </a:graphicData>
            </a:graphic>
          </p:graphicFrame>
        </mc:Fallback>
      </mc:AlternateContent>
    </p:spTree>
    <p:extLst>
      <p:ext uri="{BB962C8B-B14F-4D97-AF65-F5344CB8AC3E}">
        <p14:creationId xmlns:p14="http://schemas.microsoft.com/office/powerpoint/2010/main" val="40546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1D272-F9EF-FB4B-794E-4631F5C04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6F18D-8DF0-CE35-F638-3CCA48D711A1}"/>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Exact or Approx. – Checking Conditions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99B1EB-A0FF-E571-70A5-15D95B5C95BC}"/>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From the Sampling Distribution notes, the shape of </a:t>
                </a:r>
                <a14:m>
                  <m:oMath xmlns:m="http://schemas.openxmlformats.org/officeDocument/2006/math">
                    <m:acc>
                      <m:accPr>
                        <m:chr m:val="̅"/>
                        <m:ctrlPr>
                          <a:rPr lang="en-CA" sz="2400" i="1" cap="none">
                            <a:latin typeface="Cambria Math" panose="02040503050406030204" pitchFamily="18" charset="0"/>
                            <a:cs typeface="Calibri" panose="020F0502020204030204" pitchFamily="34" charset="0"/>
                          </a:rPr>
                        </m:ctrlPr>
                      </m:accPr>
                      <m:e>
                        <m:r>
                          <a:rPr lang="en-CA" sz="2400" b="0" i="1" cap="none" smtClean="0">
                            <a:latin typeface="Cambria Math" panose="02040503050406030204" pitchFamily="18" charset="0"/>
                            <a:cs typeface="Calibri" panose="020F0502020204030204" pitchFamily="34" charset="0"/>
                          </a:rPr>
                          <m:t>𝑋</m:t>
                        </m:r>
                      </m:e>
                    </m:acc>
                  </m:oMath>
                </a14:m>
                <a:r>
                  <a:rPr lang="en-US" sz="2400" cap="none" dirty="0">
                    <a:latin typeface="Calibri" panose="020F0502020204030204" pitchFamily="34" charset="0"/>
                    <a:cs typeface="Calibri" panose="020F0502020204030204" pitchFamily="34" charset="0"/>
                  </a:rPr>
                  <a:t> or </a:t>
                </a:r>
                <a14:m>
                  <m:oMath xmlns:m="http://schemas.openxmlformats.org/officeDocument/2006/math">
                    <m:acc>
                      <m:accPr>
                        <m:chr m:val="̅"/>
                        <m:ctrlPr>
                          <a:rPr lang="en-CA" sz="2400" i="1" cap="none">
                            <a:latin typeface="Cambria Math" panose="02040503050406030204" pitchFamily="18" charset="0"/>
                            <a:cs typeface="Calibri" panose="020F0502020204030204" pitchFamily="34" charset="0"/>
                          </a:rPr>
                        </m:ctrlPr>
                      </m:accPr>
                      <m:e>
                        <m:r>
                          <a:rPr lang="en-CA" sz="2400" b="0" i="1" cap="none" smtClean="0">
                            <a:latin typeface="Cambria Math" panose="02040503050406030204" pitchFamily="18" charset="0"/>
                            <a:cs typeface="Calibri" panose="020F0502020204030204" pitchFamily="34" charset="0"/>
                          </a:rPr>
                          <m:t>𝑝</m:t>
                        </m:r>
                      </m:e>
                    </m:acc>
                  </m:oMath>
                </a14:m>
                <a:r>
                  <a:rPr lang="en-US" sz="2400" cap="none" dirty="0">
                    <a:latin typeface="Calibri" panose="020F0502020204030204" pitchFamily="34" charset="0"/>
                    <a:cs typeface="Calibri" panose="020F0502020204030204" pitchFamily="34" charset="0"/>
                  </a:rPr>
                  <a:t> varies depending on the situation.</a:t>
                </a:r>
              </a:p>
              <a:p>
                <a:pPr marL="460375" indent="-460375"/>
                <a:r>
                  <a:rPr lang="en-US" sz="2400" cap="none" dirty="0">
                    <a:latin typeface="Calibri" panose="020F0502020204030204" pitchFamily="34" charset="0"/>
                    <a:cs typeface="Calibri" panose="020F0502020204030204" pitchFamily="34" charset="0"/>
                  </a:rPr>
                  <a:t>The shape of </a:t>
                </a:r>
                <a14:m>
                  <m:oMath xmlns:m="http://schemas.openxmlformats.org/officeDocument/2006/math">
                    <m:acc>
                      <m:accPr>
                        <m:chr m:val="̅"/>
                        <m:ctrlPr>
                          <a:rPr lang="en-CA" sz="2400" i="1" cap="none">
                            <a:latin typeface="Cambria Math" panose="02040503050406030204" pitchFamily="18" charset="0"/>
                            <a:cs typeface="Calibri" panose="020F0502020204030204" pitchFamily="34" charset="0"/>
                          </a:rPr>
                        </m:ctrlPr>
                      </m:accPr>
                      <m:e>
                        <m:r>
                          <a:rPr lang="en-CA" sz="2400" i="1" cap="none">
                            <a:latin typeface="Cambria Math" panose="02040503050406030204" pitchFamily="18" charset="0"/>
                            <a:cs typeface="Calibri" panose="020F0502020204030204" pitchFamily="34" charset="0"/>
                          </a:rPr>
                          <m:t>𝑝</m:t>
                        </m:r>
                      </m:e>
                    </m:acc>
                  </m:oMath>
                </a14:m>
                <a:r>
                  <a:rPr lang="en-US" sz="2400" cap="none" dirty="0">
                    <a:latin typeface="Calibri" panose="020F0502020204030204" pitchFamily="34" charset="0"/>
                    <a:cs typeface="Calibri" panose="020F0502020204030204" pitchFamily="34" charset="0"/>
                  </a:rPr>
                  <a:t> is </a:t>
                </a:r>
                <a:r>
                  <a:rPr lang="en-US" sz="2400" u="sng" cap="none" dirty="0">
                    <a:latin typeface="Calibri" panose="020F0502020204030204" pitchFamily="34" charset="0"/>
                    <a:cs typeface="Calibri" panose="020F0502020204030204" pitchFamily="34" charset="0"/>
                  </a:rPr>
                  <a:t>always approximately</a:t>
                </a:r>
                <a:r>
                  <a:rPr lang="en-US" sz="2400" cap="none" dirty="0">
                    <a:latin typeface="Calibri" panose="020F0502020204030204" pitchFamily="34" charset="0"/>
                    <a:cs typeface="Calibri" panose="020F0502020204030204" pitchFamily="34" charset="0"/>
                  </a:rPr>
                  <a:t> a Normal shape, as long as all 3 conditions are met, by the CLT.</a:t>
                </a:r>
              </a:p>
              <a:p>
                <a:pPr marL="460375" indent="-460375"/>
                <a:r>
                  <a:rPr lang="en-US" sz="2400" cap="none" dirty="0">
                    <a:latin typeface="Calibri" panose="020F0502020204030204" pitchFamily="34" charset="0"/>
                    <a:cs typeface="Calibri" panose="020F0502020204030204" pitchFamily="34" charset="0"/>
                  </a:rPr>
                  <a:t>Conditions*: </a:t>
                </a:r>
                <a:r>
                  <a:rPr lang="en-CA" sz="2400" cap="none" dirty="0">
                    <a:latin typeface="Calibri" panose="020F0502020204030204" pitchFamily="34" charset="0"/>
                    <a:cs typeface="Calibri" panose="020F0502020204030204" pitchFamily="34" charset="0"/>
                  </a:rPr>
                  <a:t>a) </a:t>
                </a:r>
                <a14:m>
                  <m:oMath xmlns:m="http://schemas.openxmlformats.org/officeDocument/2006/math">
                    <m:r>
                      <a:rPr lang="en-CA" sz="2400" i="1" cap="none">
                        <a:latin typeface="Cambria Math" panose="02040503050406030204" pitchFamily="18" charset="0"/>
                        <a:cs typeface="Calibri" panose="020F0502020204030204" pitchFamily="34" charset="0"/>
                      </a:rPr>
                      <m:t>𝑛</m:t>
                    </m:r>
                    <m:r>
                      <a:rPr lang="en-CA" sz="2400" i="1" cap="none">
                        <a:latin typeface="Cambria Math" panose="02040503050406030204" pitchFamily="18" charset="0"/>
                        <a:cs typeface="Calibri" panose="020F0502020204030204" pitchFamily="34" charset="0"/>
                      </a:rPr>
                      <m:t>≥30</m:t>
                    </m:r>
                  </m:oMath>
                </a14:m>
                <a:r>
                  <a:rPr lang="en-CA" sz="2400" cap="none" dirty="0">
                    <a:latin typeface="Calibri" panose="020F0502020204030204" pitchFamily="34" charset="0"/>
                    <a:cs typeface="Calibri" panose="020F0502020204030204" pitchFamily="34" charset="0"/>
                  </a:rPr>
                  <a:t>, b) </a:t>
                </a:r>
                <a14:m>
                  <m:oMath xmlns:m="http://schemas.openxmlformats.org/officeDocument/2006/math">
                    <m:r>
                      <a:rPr lang="en-CA" sz="2400" b="0" i="1" cap="none" smtClean="0">
                        <a:latin typeface="Cambria Math" panose="02040503050406030204" pitchFamily="18" charset="0"/>
                        <a:cs typeface="Calibri" panose="020F0502020204030204" pitchFamily="34" charset="0"/>
                      </a:rPr>
                      <m:t>𝑛</m:t>
                    </m:r>
                    <m:sSub>
                      <m:sSubPr>
                        <m:ctrlPr>
                          <a:rPr lang="en-CA" sz="2400" b="0" i="1" cap="none" smtClean="0">
                            <a:latin typeface="Cambria Math" panose="02040503050406030204" pitchFamily="18" charset="0"/>
                            <a:cs typeface="Calibri" panose="020F0502020204030204" pitchFamily="34" charset="0"/>
                          </a:rPr>
                        </m:ctrlPr>
                      </m:sSubPr>
                      <m:e>
                        <m:r>
                          <a:rPr lang="en-CA" sz="2400" b="0" i="1" cap="none" smtClean="0">
                            <a:latin typeface="Cambria Math" panose="02040503050406030204" pitchFamily="18" charset="0"/>
                            <a:cs typeface="Calibri" panose="020F0502020204030204" pitchFamily="34" charset="0"/>
                          </a:rPr>
                          <m:t>𝑝</m:t>
                        </m:r>
                      </m:e>
                      <m:sub>
                        <m:r>
                          <a:rPr lang="en-CA" sz="2400" b="0" i="1" cap="none" smtClean="0">
                            <a:latin typeface="Cambria Math" panose="02040503050406030204" pitchFamily="18" charset="0"/>
                            <a:cs typeface="Calibri" panose="020F0502020204030204" pitchFamily="34" charset="0"/>
                          </a:rPr>
                          <m:t>0</m:t>
                        </m:r>
                      </m:sub>
                    </m:sSub>
                    <m:r>
                      <a:rPr lang="en-CA" sz="2400" i="1" cap="none">
                        <a:latin typeface="Cambria Math" panose="02040503050406030204" pitchFamily="18" charset="0"/>
                        <a:cs typeface="Calibri" panose="020F0502020204030204" pitchFamily="34" charset="0"/>
                      </a:rPr>
                      <m:t>≥5</m:t>
                    </m:r>
                  </m:oMath>
                </a14:m>
                <a:r>
                  <a:rPr lang="en-CA" sz="2400" cap="none" dirty="0">
                    <a:latin typeface="Calibri" panose="020F0502020204030204" pitchFamily="34" charset="0"/>
                    <a:cs typeface="Calibri" panose="020F0502020204030204" pitchFamily="34" charset="0"/>
                  </a:rPr>
                  <a:t>, c) </a:t>
                </a:r>
                <a14:m>
                  <m:oMath xmlns:m="http://schemas.openxmlformats.org/officeDocument/2006/math">
                    <m:r>
                      <a:rPr lang="en-CA" sz="2400" i="1" cap="none">
                        <a:latin typeface="Cambria Math" panose="02040503050406030204" pitchFamily="18" charset="0"/>
                        <a:cs typeface="Calibri" panose="020F0502020204030204" pitchFamily="34" charset="0"/>
                      </a:rPr>
                      <m:t>𝑛</m:t>
                    </m:r>
                    <m:d>
                      <m:dPr>
                        <m:ctrlPr>
                          <a:rPr lang="en-CA" sz="2400" i="1" cap="none">
                            <a:latin typeface="Cambria Math" panose="02040503050406030204" pitchFamily="18" charset="0"/>
                            <a:cs typeface="Calibri" panose="020F0502020204030204" pitchFamily="34" charset="0"/>
                          </a:rPr>
                        </m:ctrlPr>
                      </m:dPr>
                      <m:e>
                        <m:r>
                          <a:rPr lang="en-CA" sz="2400" i="1" cap="none">
                            <a:latin typeface="Cambria Math" panose="02040503050406030204" pitchFamily="18" charset="0"/>
                            <a:cs typeface="Calibri" panose="020F0502020204030204" pitchFamily="34" charset="0"/>
                          </a:rPr>
                          <m:t>1−</m:t>
                        </m:r>
                        <m:sSub>
                          <m:sSubPr>
                            <m:ctrlPr>
                              <a:rPr lang="en-CA" sz="2400" b="0" i="1" cap="none" smtClean="0">
                                <a:latin typeface="Cambria Math" panose="02040503050406030204" pitchFamily="18" charset="0"/>
                                <a:cs typeface="Calibri" panose="020F0502020204030204" pitchFamily="34" charset="0"/>
                              </a:rPr>
                            </m:ctrlPr>
                          </m:sSubPr>
                          <m:e>
                            <m:r>
                              <a:rPr lang="en-CA" sz="2400" i="1" cap="none">
                                <a:latin typeface="Cambria Math" panose="02040503050406030204" pitchFamily="18" charset="0"/>
                                <a:cs typeface="Calibri" panose="020F0502020204030204" pitchFamily="34" charset="0"/>
                              </a:rPr>
                              <m:t>𝑝</m:t>
                            </m:r>
                          </m:e>
                          <m:sub>
                            <m:r>
                              <a:rPr lang="en-CA" sz="2400" b="0" i="1" cap="none" smtClean="0">
                                <a:latin typeface="Cambria Math" panose="02040503050406030204" pitchFamily="18" charset="0"/>
                                <a:cs typeface="Calibri" panose="020F0502020204030204" pitchFamily="34" charset="0"/>
                              </a:rPr>
                              <m:t>0</m:t>
                            </m:r>
                          </m:sub>
                        </m:sSub>
                      </m:e>
                    </m:d>
                    <m:r>
                      <a:rPr lang="en-CA" sz="2400" i="1" cap="none">
                        <a:latin typeface="Cambria Math" panose="02040503050406030204" pitchFamily="18" charset="0"/>
                        <a:cs typeface="Calibri" panose="020F0502020204030204" pitchFamily="34" charset="0"/>
                      </a:rPr>
                      <m:t>≥5</m:t>
                    </m:r>
                  </m:oMath>
                </a14:m>
                <a:r>
                  <a:rPr lang="en-CA" sz="2400" cap="none" dirty="0">
                    <a:latin typeface="Calibri" panose="020F0502020204030204" pitchFamily="34" charset="0"/>
                    <a:cs typeface="Calibri" panose="020F0502020204030204" pitchFamily="34" charset="0"/>
                  </a:rPr>
                  <a:t>.</a:t>
                </a:r>
              </a:p>
              <a:p>
                <a:pPr marL="460375" indent="-460375"/>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The shape of </a:t>
                </a:r>
                <a14:m>
                  <m:oMath xmlns:m="http://schemas.openxmlformats.org/officeDocument/2006/math">
                    <m:acc>
                      <m:accPr>
                        <m:chr m:val="̅"/>
                        <m:ctrlPr>
                          <a:rPr lang="en-CA" sz="2400" i="1" cap="none">
                            <a:latin typeface="Cambria Math" panose="02040503050406030204" pitchFamily="18" charset="0"/>
                            <a:cs typeface="Calibri" panose="020F0502020204030204" pitchFamily="34" charset="0"/>
                          </a:rPr>
                        </m:ctrlPr>
                      </m:accPr>
                      <m:e>
                        <m:r>
                          <a:rPr lang="en-CA" sz="2400" i="1" cap="none">
                            <a:latin typeface="Cambria Math" panose="02040503050406030204" pitchFamily="18" charset="0"/>
                            <a:cs typeface="Calibri" panose="020F0502020204030204" pitchFamily="34" charset="0"/>
                          </a:rPr>
                          <m:t>𝑋</m:t>
                        </m:r>
                      </m:e>
                    </m:acc>
                  </m:oMath>
                </a14:m>
                <a:r>
                  <a:rPr lang="en-US" sz="2400" cap="none" dirty="0">
                    <a:latin typeface="Calibri" panose="020F0502020204030204" pitchFamily="34" charset="0"/>
                    <a:cs typeface="Calibri" panose="020F0502020204030204" pitchFamily="34" charset="0"/>
                  </a:rPr>
                  <a:t> is </a:t>
                </a:r>
                <a:r>
                  <a:rPr lang="en-US" sz="2400" u="sng" cap="none" dirty="0">
                    <a:latin typeface="Calibri" panose="020F0502020204030204" pitchFamily="34" charset="0"/>
                    <a:cs typeface="Calibri" panose="020F0502020204030204" pitchFamily="34" charset="0"/>
                  </a:rPr>
                  <a:t>exactly Normal</a:t>
                </a:r>
                <a:r>
                  <a:rPr lang="en-US" sz="2400" cap="none" dirty="0">
                    <a:latin typeface="Calibri" panose="020F0502020204030204" pitchFamily="34" charset="0"/>
                    <a:cs typeface="Calibri" panose="020F0502020204030204" pitchFamily="34" charset="0"/>
                  </a:rPr>
                  <a:t> when the variable </a:t>
                </a:r>
                <a14:m>
                  <m:oMath xmlns:m="http://schemas.openxmlformats.org/officeDocument/2006/math">
                    <m:r>
                      <a:rPr lang="en-CA" sz="2400" b="0" i="1" cap="none" smtClean="0">
                        <a:latin typeface="Cambria Math" panose="02040503050406030204" pitchFamily="18" charset="0"/>
                        <a:cs typeface="Calibri" panose="020F0502020204030204" pitchFamily="34" charset="0"/>
                      </a:rPr>
                      <m:t>𝑋</m:t>
                    </m:r>
                  </m:oMath>
                </a14:m>
                <a:r>
                  <a:rPr lang="en-US" sz="2400" cap="none" dirty="0">
                    <a:latin typeface="Calibri" panose="020F0502020204030204" pitchFamily="34" charset="0"/>
                    <a:cs typeface="Calibri" panose="020F0502020204030204" pitchFamily="34" charset="0"/>
                  </a:rPr>
                  <a:t> also has a Normal shape.</a:t>
                </a:r>
              </a:p>
              <a:p>
                <a:pPr marL="460375" indent="-460375"/>
                <a:r>
                  <a:rPr lang="en-US" sz="2400" cap="none" dirty="0">
                    <a:latin typeface="Calibri" panose="020F0502020204030204" pitchFamily="34" charset="0"/>
                    <a:cs typeface="Calibri" panose="020F0502020204030204" pitchFamily="34" charset="0"/>
                  </a:rPr>
                  <a:t>Otherwise, the shape of </a:t>
                </a:r>
                <a14:m>
                  <m:oMath xmlns:m="http://schemas.openxmlformats.org/officeDocument/2006/math">
                    <m:acc>
                      <m:accPr>
                        <m:chr m:val="̅"/>
                        <m:ctrlPr>
                          <a:rPr lang="en-CA" sz="2400" i="1" cap="none">
                            <a:latin typeface="Cambria Math" panose="02040503050406030204" pitchFamily="18" charset="0"/>
                            <a:cs typeface="Calibri" panose="020F0502020204030204" pitchFamily="34" charset="0"/>
                          </a:rPr>
                        </m:ctrlPr>
                      </m:accPr>
                      <m:e>
                        <m:r>
                          <a:rPr lang="en-CA" sz="2400" i="1" cap="none">
                            <a:latin typeface="Cambria Math" panose="02040503050406030204" pitchFamily="18" charset="0"/>
                            <a:cs typeface="Calibri" panose="020F0502020204030204" pitchFamily="34" charset="0"/>
                          </a:rPr>
                          <m:t>𝑋</m:t>
                        </m:r>
                      </m:e>
                    </m:acc>
                  </m:oMath>
                </a14:m>
                <a:r>
                  <a:rPr lang="en-US" sz="2400" cap="none" dirty="0">
                    <a:latin typeface="Calibri" panose="020F0502020204030204" pitchFamily="34" charset="0"/>
                    <a:cs typeface="Calibri" panose="020F0502020204030204" pitchFamily="34" charset="0"/>
                  </a:rPr>
                  <a:t> is </a:t>
                </a:r>
                <a:r>
                  <a:rPr lang="en-US" sz="2400" u="sng" cap="none" dirty="0">
                    <a:latin typeface="Calibri" panose="020F0502020204030204" pitchFamily="34" charset="0"/>
                    <a:cs typeface="Calibri" panose="020F0502020204030204" pitchFamily="34" charset="0"/>
                  </a:rPr>
                  <a:t>approximately Normal</a:t>
                </a:r>
                <a:r>
                  <a:rPr lang="en-US" sz="2400" cap="none" dirty="0">
                    <a:latin typeface="Calibri" panose="020F0502020204030204" pitchFamily="34" charset="0"/>
                    <a:cs typeface="Calibri" panose="020F0502020204030204" pitchFamily="34" charset="0"/>
                  </a:rPr>
                  <a:t>, as long as the sample size is 30 or more, by the CLT.</a:t>
                </a:r>
              </a:p>
            </p:txBody>
          </p:sp>
        </mc:Choice>
        <mc:Fallback xmlns="">
          <p:sp>
            <p:nvSpPr>
              <p:cNvPr id="3" name="Content Placeholder 2">
                <a:extLst>
                  <a:ext uri="{FF2B5EF4-FFF2-40B4-BE49-F238E27FC236}">
                    <a16:creationId xmlns:a16="http://schemas.microsoft.com/office/drawing/2014/main" id="{F899B1EB-A0FF-E571-70A5-15D95B5C95BC}"/>
                  </a:ext>
                </a:extLst>
              </p:cNvPr>
              <p:cNvSpPr>
                <a:spLocks noGrp="1" noRot="1" noChangeAspect="1" noMove="1" noResize="1" noEditPoints="1" noAdjustHandles="1" noChangeArrowheads="1" noChangeShapeType="1" noTextEdit="1"/>
              </p:cNvSpPr>
              <p:nvPr>
                <p:ph idx="1"/>
              </p:nvPr>
            </p:nvSpPr>
            <p:spPr>
              <a:xfrm>
                <a:off x="609600" y="1427123"/>
                <a:ext cx="10972800" cy="5029200"/>
              </a:xfrm>
              <a:blipFill>
                <a:blip r:embed="rId3"/>
                <a:stretch>
                  <a:fillRect l="-722" t="-121" r="-1000"/>
                </a:stretch>
              </a:blipFill>
            </p:spPr>
            <p:txBody>
              <a:bodyPr/>
              <a:lstStyle/>
              <a:p>
                <a:r>
                  <a:rPr lang="en-CA">
                    <a:noFill/>
                  </a:rPr>
                  <a:t> </a:t>
                </a:r>
              </a:p>
            </p:txBody>
          </p:sp>
        </mc:Fallback>
      </mc:AlternateContent>
    </p:spTree>
    <p:extLst>
      <p:ext uri="{BB962C8B-B14F-4D97-AF65-F5344CB8AC3E}">
        <p14:creationId xmlns:p14="http://schemas.microsoft.com/office/powerpoint/2010/main" val="369071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E525-A4F8-CF76-D6EE-CBB73F6E4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07BA6-948C-A28D-8C76-381E9D43C70B}"/>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Examples (p-values)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EFCAE49E-7B66-CE9F-49A1-49F1C150BBE8}"/>
              </a:ext>
            </a:extLst>
          </p:cNvPr>
          <p:cNvSpPr>
            <a:spLocks noGrp="1"/>
          </p:cNvSpPr>
          <p:nvPr>
            <p:ph idx="1"/>
          </p:nvPr>
        </p:nvSpPr>
        <p:spPr>
          <a:xfrm>
            <a:off x="609600" y="1427123"/>
            <a:ext cx="10972800" cy="5029200"/>
          </a:xfrm>
        </p:spPr>
        <p:txBody>
          <a:bodyPr anchor="t">
            <a:normAutofit fontScale="92500" lnSpcReduction="20000"/>
          </a:bodyPr>
          <a:lstStyle/>
          <a:p>
            <a:pPr marL="460375" indent="-460375"/>
            <a:r>
              <a:rPr lang="en-US" sz="2400" cap="none" dirty="0">
                <a:latin typeface="Calibri" panose="020F0502020204030204" pitchFamily="34" charset="0"/>
                <a:cs typeface="Calibri" panose="020F0502020204030204" pitchFamily="34" charset="0"/>
              </a:rPr>
              <a:t>Example 1:</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Langara RES has recently hired new staff members and hope to reduce the students’ wait time at RES front counter. The wait time at the Langara RES front counter was 15 minutes before the hiring </a:t>
            </a:r>
            <a:r>
              <a:rPr lang="en-US" sz="2400" u="sng" cap="none" dirty="0">
                <a:latin typeface="Calibri" panose="020F0502020204030204" pitchFamily="34" charset="0"/>
                <a:cs typeface="Calibri" panose="020F0502020204030204" pitchFamily="34" charset="0"/>
              </a:rPr>
              <a:t>with a (popn.) standard deviation of 9 minutes</a:t>
            </a:r>
            <a:r>
              <a:rPr lang="en-US" sz="2400" cap="none" dirty="0">
                <a:latin typeface="Calibri" panose="020F0502020204030204" pitchFamily="34" charset="0"/>
                <a:cs typeface="Calibri" panose="020F0502020204030204" pitchFamily="34" charset="0"/>
              </a:rPr>
              <a:t>. A senior registrar will write a report in 3 weeks. A random sample of 50 students waiting at the RES front counter was drawn. It was found that the average wait time was 13.5 minutes.</a:t>
            </a:r>
          </a:p>
          <a:p>
            <a:pPr marL="460375" indent="-460375"/>
            <a:r>
              <a:rPr lang="en-US" sz="2400" cap="none" dirty="0">
                <a:latin typeface="Calibri" panose="020F0502020204030204" pitchFamily="34" charset="0"/>
                <a:cs typeface="Calibri" panose="020F0502020204030204" pitchFamily="34" charset="0"/>
              </a:rPr>
              <a:t>Example 2:</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Tim Hortons has launched their new lunch items and expect more than 40% of their customers will buy their lunch items. The manager in the West Coast Region will collect the data and report to the director in 3 months. A random sample of 100 customers was drawn. It was found that 50 of them bought the new lunch items.</a:t>
            </a:r>
          </a:p>
          <a:p>
            <a:pPr marL="460375" indent="-460375"/>
            <a:r>
              <a:rPr lang="en-US" sz="2400" cap="none" dirty="0">
                <a:latin typeface="Calibri" panose="020F0502020204030204" pitchFamily="34" charset="0"/>
                <a:cs typeface="Calibri" panose="020F0502020204030204" pitchFamily="34" charset="0"/>
              </a:rPr>
              <a:t>Q: Find the p-value of both examples.</a:t>
            </a:r>
          </a:p>
          <a:p>
            <a:pPr marL="460375" indent="-460375"/>
            <a:r>
              <a:rPr lang="en-US" sz="2400" cap="none" dirty="0">
                <a:latin typeface="Calibri" panose="020F0502020204030204" pitchFamily="34" charset="0"/>
                <a:cs typeface="Calibri" panose="020F0502020204030204" pitchFamily="34" charset="0"/>
              </a:rPr>
              <a:t>Q: Are the p-values exact or approximate? Is the approximation any good?</a:t>
            </a:r>
          </a:p>
        </p:txBody>
      </p:sp>
    </p:spTree>
    <p:extLst>
      <p:ext uri="{BB962C8B-B14F-4D97-AF65-F5344CB8AC3E}">
        <p14:creationId xmlns:p14="http://schemas.microsoft.com/office/powerpoint/2010/main" val="64741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0BEB7-D9CF-0953-096A-8F64B752C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06DA8-2195-FAEE-5DD2-9409796DA632}"/>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Levels of Significance</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00A45395-3E60-E58C-6383-B859FC064A30}"/>
              </a:ext>
            </a:extLst>
          </p:cNvPr>
          <p:cNvSpPr>
            <a:spLocks noGrp="1"/>
          </p:cNvSpPr>
          <p:nvPr>
            <p:ph idx="1"/>
          </p:nvPr>
        </p:nvSpPr>
        <p:spPr>
          <a:xfrm>
            <a:off x="609600" y="1427123"/>
            <a:ext cx="10972800" cy="5029200"/>
          </a:xfrm>
        </p:spPr>
        <p:txBody>
          <a:bodyPr anchor="t">
            <a:normAutofit lnSpcReduction="10000"/>
          </a:bodyPr>
          <a:lstStyle/>
          <a:p>
            <a:pPr marL="460375" indent="-460375"/>
            <a:r>
              <a:rPr lang="en-US" sz="2400" cap="none" dirty="0">
                <a:latin typeface="Calibri" panose="020F0502020204030204" pitchFamily="34" charset="0"/>
                <a:cs typeface="Calibri" panose="020F0502020204030204" pitchFamily="34" charset="0"/>
              </a:rPr>
              <a:t>Remember Q6 in the Framework, about the tolerance?</a:t>
            </a:r>
          </a:p>
          <a:p>
            <a:pPr marL="460375" indent="-460375"/>
            <a:r>
              <a:rPr lang="en-US" sz="2400" cap="none" dirty="0">
                <a:latin typeface="Calibri" panose="020F0502020204030204" pitchFamily="34" charset="0"/>
                <a:cs typeface="Calibri" panose="020F0502020204030204" pitchFamily="34" charset="0"/>
              </a:rPr>
              <a:t>The one thing that can trump/beat all other outcomes comes from YOU!</a:t>
            </a:r>
          </a:p>
          <a:p>
            <a:pPr marL="460375" indent="-460375"/>
            <a:r>
              <a:rPr lang="en-US" sz="2400" cap="none" dirty="0">
                <a:latin typeface="Calibri" panose="020F0502020204030204" pitchFamily="34" charset="0"/>
                <a:cs typeface="Calibri" panose="020F0502020204030204" pitchFamily="34" charset="0"/>
              </a:rPr>
              <a:t>And it is you who decide on the Significance Level (or 𝛼).</a:t>
            </a:r>
          </a:p>
          <a:p>
            <a:pPr marL="460375" indent="-460375"/>
            <a:r>
              <a:rPr lang="en-US" sz="2400" cap="none" dirty="0">
                <a:latin typeface="Calibri" panose="020F0502020204030204" pitchFamily="34" charset="0"/>
                <a:cs typeface="Calibri" panose="020F0502020204030204" pitchFamily="34" charset="0"/>
              </a:rPr>
              <a:t>Smaller 𝛼 value means that you have set a high bar in rejecting the H0, like you have a high standard in picking your significant other.</a:t>
            </a:r>
          </a:p>
          <a:p>
            <a:pPr marL="460375" indent="-460375"/>
            <a:r>
              <a:rPr lang="en-US" sz="2400" cap="none" dirty="0">
                <a:latin typeface="Calibri" panose="020F0502020204030204" pitchFamily="34" charset="0"/>
                <a:cs typeface="Calibri" panose="020F0502020204030204" pitchFamily="34" charset="0"/>
              </a:rPr>
              <a:t>Larger 𝛼 value means that you have set a low bar in rejecting the H0, like you have a lower standard.</a:t>
            </a:r>
          </a:p>
          <a:p>
            <a:pPr marL="460375" indent="-460375"/>
            <a:r>
              <a:rPr lang="en-US" sz="2400" cap="none" dirty="0">
                <a:latin typeface="Calibri" panose="020F0502020204030204" pitchFamily="34" charset="0"/>
                <a:cs typeface="Calibri" panose="020F0502020204030204" pitchFamily="34" charset="0"/>
              </a:rPr>
              <a:t>There are 3 common significance levels in hypothesis testing.</a:t>
            </a:r>
          </a:p>
          <a:p>
            <a:pPr marL="460375" indent="-460375"/>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Note: The significance level of 5% is always used when it is not given.</a:t>
            </a:r>
          </a:p>
        </p:txBody>
      </p:sp>
      <p:graphicFrame>
        <p:nvGraphicFramePr>
          <p:cNvPr id="5" name="Table 4">
            <a:extLst>
              <a:ext uri="{FF2B5EF4-FFF2-40B4-BE49-F238E27FC236}">
                <a16:creationId xmlns:a16="http://schemas.microsoft.com/office/drawing/2014/main" id="{FF0A01D5-B8ED-EEA8-DAC0-562D140081AD}"/>
              </a:ext>
            </a:extLst>
          </p:cNvPr>
          <p:cNvGraphicFramePr>
            <a:graphicFrameLocks noGrp="1"/>
          </p:cNvGraphicFramePr>
          <p:nvPr>
            <p:extLst>
              <p:ext uri="{D42A27DB-BD31-4B8C-83A1-F6EECF244321}">
                <p14:modId xmlns:p14="http://schemas.microsoft.com/office/powerpoint/2010/main" val="633741827"/>
              </p:ext>
            </p:extLst>
          </p:nvPr>
        </p:nvGraphicFramePr>
        <p:xfrm>
          <a:off x="2133600" y="5438813"/>
          <a:ext cx="8229600" cy="396240"/>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3154916154"/>
                    </a:ext>
                  </a:extLst>
                </a:gridCol>
                <a:gridCol w="1828800">
                  <a:extLst>
                    <a:ext uri="{9D8B030D-6E8A-4147-A177-3AD203B41FA5}">
                      <a16:colId xmlns:a16="http://schemas.microsoft.com/office/drawing/2014/main" val="4029159821"/>
                    </a:ext>
                  </a:extLst>
                </a:gridCol>
                <a:gridCol w="1828800">
                  <a:extLst>
                    <a:ext uri="{9D8B030D-6E8A-4147-A177-3AD203B41FA5}">
                      <a16:colId xmlns:a16="http://schemas.microsoft.com/office/drawing/2014/main" val="738710795"/>
                    </a:ext>
                  </a:extLst>
                </a:gridCol>
                <a:gridCol w="1828800">
                  <a:extLst>
                    <a:ext uri="{9D8B030D-6E8A-4147-A177-3AD203B41FA5}">
                      <a16:colId xmlns:a16="http://schemas.microsoft.com/office/drawing/2014/main" val="3337360079"/>
                    </a:ext>
                  </a:extLst>
                </a:gridCol>
              </a:tblGrid>
              <a:tr h="370840">
                <a:tc>
                  <a:txBody>
                    <a:bodyPr/>
                    <a:lstStyle/>
                    <a:p>
                      <a:pPr algn="ctr"/>
                      <a:r>
                        <a:rPr lang="en-CA" sz="2000" dirty="0">
                          <a:latin typeface="Calibri" panose="020F0502020204030204" pitchFamily="34" charset="0"/>
                          <a:cs typeface="Calibri" panose="020F0502020204030204" pitchFamily="34" charset="0"/>
                        </a:rPr>
                        <a:t>Significance Level</a:t>
                      </a:r>
                      <a:endParaRPr lang="en-US" sz="2000" dirty="0">
                        <a:latin typeface="Calibri" panose="020F0502020204030204" pitchFamily="34" charset="0"/>
                        <a:cs typeface="Calibri" panose="020F0502020204030204" pitchFamily="34" charset="0"/>
                      </a:endParaRPr>
                    </a:p>
                  </a:txBody>
                  <a:tcPr anchor="ctr"/>
                </a:tc>
                <a:tc>
                  <a:txBody>
                    <a:bodyPr/>
                    <a:lstStyle/>
                    <a:p>
                      <a:pPr algn="ctr"/>
                      <a:r>
                        <a:rPr lang="en-CA" sz="2000" dirty="0">
                          <a:latin typeface="Calibri" panose="020F0502020204030204" pitchFamily="34" charset="0"/>
                          <a:cs typeface="Calibri" panose="020F0502020204030204" pitchFamily="34" charset="0"/>
                        </a:rPr>
                        <a:t>1%</a:t>
                      </a:r>
                      <a:endParaRPr lang="en-US" sz="2000" dirty="0">
                        <a:latin typeface="Calibri" panose="020F0502020204030204" pitchFamily="34" charset="0"/>
                        <a:cs typeface="Calibri" panose="020F0502020204030204" pitchFamily="34" charset="0"/>
                      </a:endParaRPr>
                    </a:p>
                  </a:txBody>
                  <a:tcPr anchor="ctr"/>
                </a:tc>
                <a:tc>
                  <a:txBody>
                    <a:bodyPr/>
                    <a:lstStyle/>
                    <a:p>
                      <a:pPr algn="ctr"/>
                      <a:r>
                        <a:rPr lang="en-CA" sz="2000" dirty="0">
                          <a:latin typeface="Calibri" panose="020F0502020204030204" pitchFamily="34" charset="0"/>
                          <a:cs typeface="Calibri" panose="020F0502020204030204" pitchFamily="34" charset="0"/>
                        </a:rPr>
                        <a:t>5%</a:t>
                      </a:r>
                      <a:endParaRPr lang="en-US" sz="2000" dirty="0">
                        <a:latin typeface="Calibri" panose="020F0502020204030204" pitchFamily="34" charset="0"/>
                        <a:cs typeface="Calibri" panose="020F0502020204030204" pitchFamily="34" charset="0"/>
                      </a:endParaRPr>
                    </a:p>
                  </a:txBody>
                  <a:tcPr anchor="ctr"/>
                </a:tc>
                <a:tc>
                  <a:txBody>
                    <a:bodyPr/>
                    <a:lstStyle/>
                    <a:p>
                      <a:pPr algn="ctr"/>
                      <a:r>
                        <a:rPr lang="en-CA" sz="2000" dirty="0">
                          <a:latin typeface="Calibri" panose="020F0502020204030204" pitchFamily="34" charset="0"/>
                          <a:cs typeface="Calibri" panose="020F0502020204030204" pitchFamily="34" charset="0"/>
                        </a:rPr>
                        <a:t>10%</a:t>
                      </a:r>
                      <a:endParaRPr lang="en-US" sz="2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97742541"/>
                  </a:ext>
                </a:extLst>
              </a:tr>
            </a:tbl>
          </a:graphicData>
        </a:graphic>
      </p:graphicFrame>
      <p:pic>
        <p:nvPicPr>
          <p:cNvPr id="4" name="Picture 3">
            <a:extLst>
              <a:ext uri="{FF2B5EF4-FFF2-40B4-BE49-F238E27FC236}">
                <a16:creationId xmlns:a16="http://schemas.microsoft.com/office/drawing/2014/main" id="{A1F63A09-EF15-67BC-0CA0-73574F9D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0" y="725729"/>
            <a:ext cx="1828800" cy="2321429"/>
          </a:xfrm>
          <a:prstGeom prst="rect">
            <a:avLst/>
          </a:prstGeom>
        </p:spPr>
      </p:pic>
    </p:spTree>
    <p:extLst>
      <p:ext uri="{BB962C8B-B14F-4D97-AF65-F5344CB8AC3E}">
        <p14:creationId xmlns:p14="http://schemas.microsoft.com/office/powerpoint/2010/main" val="31288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CAE00-D097-45E2-42AA-29FC6EA9E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9267F-DB5B-3BAD-A3A1-40AD6A336396}"/>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Conclusions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4084FAAA-3E80-11A9-FDB1-A4E668C9850D}"/>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When p-value is less than 𝛼, H0 will be rejected.</a:t>
            </a:r>
          </a:p>
          <a:p>
            <a:pPr marL="460375" indent="-460375"/>
            <a:r>
              <a:rPr lang="en-US" sz="2400" cap="none" dirty="0">
                <a:latin typeface="Calibri" panose="020F0502020204030204" pitchFamily="34" charset="0"/>
                <a:cs typeface="Calibri" panose="020F0502020204030204" pitchFamily="34" charset="0"/>
              </a:rPr>
              <a:t>When p-value is larger than </a:t>
            </a:r>
            <a:r>
              <a:rPr lang="en-US" sz="2400" u="sng" cap="none" dirty="0">
                <a:latin typeface="Calibri" panose="020F0502020204030204" pitchFamily="34" charset="0"/>
                <a:cs typeface="Calibri" panose="020F0502020204030204" pitchFamily="34" charset="0"/>
              </a:rPr>
              <a:t>or equal to</a:t>
            </a:r>
            <a:r>
              <a:rPr lang="en-US" sz="2400" cap="none" dirty="0">
                <a:latin typeface="Calibri" panose="020F0502020204030204" pitchFamily="34" charset="0"/>
                <a:cs typeface="Calibri" panose="020F0502020204030204" pitchFamily="34" charset="0"/>
              </a:rPr>
              <a:t> 𝛼, H0 will not be rejected.</a:t>
            </a:r>
          </a:p>
          <a:p>
            <a:pPr marL="460375" indent="-460375"/>
            <a:r>
              <a:rPr lang="en-US" sz="2400" cap="none" dirty="0">
                <a:latin typeface="Calibri" panose="020F0502020204030204" pitchFamily="34" charset="0"/>
                <a:cs typeface="Calibri" panose="020F0502020204030204" pitchFamily="34" charset="0"/>
              </a:rPr>
              <a:t>Two things to note:</a:t>
            </a:r>
          </a:p>
          <a:p>
            <a:pPr marL="460375" indent="-460375"/>
            <a:r>
              <a:rPr lang="en-US" sz="2400" cap="none" dirty="0">
                <a:latin typeface="Calibri" panose="020F0502020204030204" pitchFamily="34" charset="0"/>
                <a:cs typeface="Calibri" panose="020F0502020204030204" pitchFamily="34" charset="0"/>
              </a:rPr>
              <a:t>1) Only H0 is to be rejected or not. It has nothing to do with Ha yet.</a:t>
            </a:r>
          </a:p>
          <a:p>
            <a:pPr marL="460375" indent="-460375"/>
            <a:r>
              <a:rPr lang="en-US" sz="2400" cap="none" dirty="0">
                <a:latin typeface="Calibri" panose="020F0502020204030204" pitchFamily="34" charset="0"/>
                <a:cs typeface="Calibri" panose="020F0502020204030204" pitchFamily="34" charset="0"/>
              </a:rPr>
              <a:t>2) The two conclusions are opposite to each other. Have we seen that before?</a:t>
            </a:r>
          </a:p>
          <a:p>
            <a:pPr marL="460375" indent="-460375"/>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Recall that Ha is the one we want to show.</a:t>
            </a:r>
          </a:p>
          <a:p>
            <a:pPr marL="460375" indent="-460375"/>
            <a:r>
              <a:rPr lang="en-US" sz="2400" cap="none" dirty="0">
                <a:latin typeface="Calibri" panose="020F0502020204030204" pitchFamily="34" charset="0"/>
                <a:cs typeface="Calibri" panose="020F0502020204030204" pitchFamily="34" charset="0"/>
              </a:rPr>
              <a:t>Hence, the final part of the conclusion has to be about Ha.</a:t>
            </a:r>
          </a:p>
        </p:txBody>
      </p:sp>
    </p:spTree>
    <p:extLst>
      <p:ext uri="{BB962C8B-B14F-4D97-AF65-F5344CB8AC3E}">
        <p14:creationId xmlns:p14="http://schemas.microsoft.com/office/powerpoint/2010/main" val="231735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FB9FF-CA93-7417-E555-4E549ECDF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C026B-0051-4AE9-0490-68CF662730D7}"/>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Examples (Conclusions)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590CD408-1A42-FF40-D6AE-0570020C201A}"/>
              </a:ext>
            </a:extLst>
          </p:cNvPr>
          <p:cNvSpPr>
            <a:spLocks noGrp="1"/>
          </p:cNvSpPr>
          <p:nvPr>
            <p:ph idx="1"/>
          </p:nvPr>
        </p:nvSpPr>
        <p:spPr>
          <a:xfrm>
            <a:off x="609600" y="1427123"/>
            <a:ext cx="10972800" cy="5029200"/>
          </a:xfrm>
        </p:spPr>
        <p:txBody>
          <a:bodyPr anchor="t">
            <a:normAutofit fontScale="92500" lnSpcReduction="20000"/>
          </a:bodyPr>
          <a:lstStyle/>
          <a:p>
            <a:pPr marL="460375" indent="-460375"/>
            <a:r>
              <a:rPr lang="en-US" sz="2400" cap="none" dirty="0">
                <a:latin typeface="Calibri" panose="020F0502020204030204" pitchFamily="34" charset="0"/>
                <a:cs typeface="Calibri" panose="020F0502020204030204" pitchFamily="34" charset="0"/>
              </a:rPr>
              <a:t>Example 1:</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Langara RES has recently hired new staff members and hope to reduce the students’ wait time at RES front counter. The wait time at the Langara RES front counter was 15 minutes before the hiring </a:t>
            </a:r>
            <a:r>
              <a:rPr lang="en-US" sz="2400" u="sng" cap="none" dirty="0">
                <a:latin typeface="Calibri" panose="020F0502020204030204" pitchFamily="34" charset="0"/>
                <a:cs typeface="Calibri" panose="020F0502020204030204" pitchFamily="34" charset="0"/>
              </a:rPr>
              <a:t>with a (popn.) standard deviation of 9 minutes</a:t>
            </a:r>
            <a:r>
              <a:rPr lang="en-US" sz="2400" cap="none" dirty="0">
                <a:latin typeface="Calibri" panose="020F0502020204030204" pitchFamily="34" charset="0"/>
                <a:cs typeface="Calibri" panose="020F0502020204030204" pitchFamily="34" charset="0"/>
              </a:rPr>
              <a:t>. A senior registrar will write a report in 3 weeks. A random sample of 50 students waiting at the RES front counter was drawn. It was found that the average wait time was 13.5 minutes.</a:t>
            </a:r>
          </a:p>
          <a:p>
            <a:pPr marL="460375" indent="-460375"/>
            <a:r>
              <a:rPr lang="en-US" sz="2400" cap="none" dirty="0">
                <a:latin typeface="Calibri" panose="020F0502020204030204" pitchFamily="34" charset="0"/>
                <a:cs typeface="Calibri" panose="020F0502020204030204" pitchFamily="34" charset="0"/>
              </a:rPr>
              <a:t>Q: Draw an appropriate conclusion with 5% significance level.</a:t>
            </a:r>
          </a:p>
          <a:p>
            <a:pPr marL="460375" indent="-460375"/>
            <a:r>
              <a:rPr lang="en-US" sz="2400" cap="none" dirty="0">
                <a:latin typeface="Calibri" panose="020F0502020204030204" pitchFamily="34" charset="0"/>
                <a:cs typeface="Calibri" panose="020F0502020204030204" pitchFamily="34" charset="0"/>
              </a:rPr>
              <a:t>Example 2:</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Tim Hortons has launched their new lunch items and expect more than 40% of their customers will buy their lunch items. The manager in the West Coast Region will collect the data and report to the director in 3 months. A random sample of 100 customers was drawn. It was found that 50 of them bought the new lunch items.</a:t>
            </a:r>
          </a:p>
          <a:p>
            <a:pPr marL="460375" indent="-460375"/>
            <a:r>
              <a:rPr lang="en-US" sz="2400" cap="none" dirty="0">
                <a:latin typeface="Calibri" panose="020F0502020204030204" pitchFamily="34" charset="0"/>
                <a:cs typeface="Calibri" panose="020F0502020204030204" pitchFamily="34" charset="0"/>
              </a:rPr>
              <a:t>Q: Draw an appropriate conclusion with 5% significance level.</a:t>
            </a:r>
          </a:p>
        </p:txBody>
      </p:sp>
    </p:spTree>
    <p:extLst>
      <p:ext uri="{BB962C8B-B14F-4D97-AF65-F5344CB8AC3E}">
        <p14:creationId xmlns:p14="http://schemas.microsoft.com/office/powerpoint/2010/main" val="300583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ED3CF-D752-F943-FAB4-70DBA7F5E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BD5AB-28CA-F1C6-1B6B-A6731542D47A}"/>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Type I Error and Type II Error</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3456DEC6-96AB-7C0C-4D8D-7EF67B73EE62}"/>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Story: You are the prime suspect in a homicide case.</a:t>
            </a:r>
          </a:p>
          <a:p>
            <a:pPr marL="460375" indent="-460375"/>
            <a:r>
              <a:rPr lang="en-US" sz="2400" cap="none" dirty="0">
                <a:latin typeface="Calibri" panose="020F0502020204030204" pitchFamily="34" charset="0"/>
                <a:cs typeface="Calibri" panose="020F0502020204030204" pitchFamily="34" charset="0"/>
              </a:rPr>
              <a:t>There are two types of errors: Type I error and Type II error.</a:t>
            </a:r>
          </a:p>
          <a:p>
            <a:pPr marL="460375" indent="-460375"/>
            <a:r>
              <a:rPr lang="en-US" sz="2400" cap="none" dirty="0">
                <a:latin typeface="Calibri" panose="020F0502020204030204" pitchFamily="34" charset="0"/>
                <a:cs typeface="Calibri" panose="020F0502020204030204" pitchFamily="34" charset="0"/>
              </a:rPr>
              <a:t>Type I error = reject H0 when H0 is true.</a:t>
            </a:r>
          </a:p>
          <a:p>
            <a:pPr marL="460375" indent="-460375"/>
            <a:r>
              <a:rPr lang="en-US" sz="2400" cap="none" dirty="0">
                <a:latin typeface="Calibri" panose="020F0502020204030204" pitchFamily="34" charset="0"/>
                <a:cs typeface="Calibri" panose="020F0502020204030204" pitchFamily="34" charset="0"/>
              </a:rPr>
              <a:t>Type II error = do not reject H0 when H0 is not true.</a:t>
            </a:r>
          </a:p>
          <a:p>
            <a:pPr marL="460375" indent="-460375"/>
            <a:r>
              <a:rPr lang="en-US" sz="2400" cap="none" dirty="0">
                <a:latin typeface="Calibri" panose="020F0502020204030204" pitchFamily="34" charset="0"/>
                <a:cs typeface="Calibri" panose="020F0502020204030204" pitchFamily="34" charset="0"/>
              </a:rPr>
              <a:t>𝛼 = P(committing Type I error)</a:t>
            </a:r>
          </a:p>
          <a:p>
            <a:pPr marL="460375" indent="-460375"/>
            <a:r>
              <a:rPr lang="en-US" sz="2400" cap="none" dirty="0">
                <a:latin typeface="Calibri" panose="020F0502020204030204" pitchFamily="34" charset="0"/>
                <a:cs typeface="Calibri" panose="020F0502020204030204" pitchFamily="34" charset="0"/>
              </a:rPr>
              <a:t>𝛽 = P(committing Type II error)</a:t>
            </a:r>
          </a:p>
          <a:p>
            <a:pPr marL="460375" indent="-460375"/>
            <a:r>
              <a:rPr lang="en-US" sz="2400" cap="none" dirty="0">
                <a:latin typeface="Calibri" panose="020F0502020204030204" pitchFamily="34" charset="0"/>
                <a:cs typeface="Calibri" panose="020F0502020204030204" pitchFamily="34" charset="0"/>
              </a:rPr>
              <a:t>Which error is more serious? And which one will you minimize?</a:t>
            </a:r>
          </a:p>
          <a:p>
            <a:pPr marL="460375" indent="-460375"/>
            <a:r>
              <a:rPr lang="en-US" sz="2400" cap="none" dirty="0">
                <a:latin typeface="Calibri" panose="020F0502020204030204" pitchFamily="34" charset="0"/>
                <a:cs typeface="Calibri" panose="020F0502020204030204" pitchFamily="34" charset="0"/>
              </a:rPr>
              <a:t>Notable examples: medical test in health, PED test in sports, spam mail recognition at work, post suggestion algorithm in social media</a:t>
            </a:r>
          </a:p>
        </p:txBody>
      </p:sp>
    </p:spTree>
    <p:extLst>
      <p:ext uri="{BB962C8B-B14F-4D97-AF65-F5344CB8AC3E}">
        <p14:creationId xmlns:p14="http://schemas.microsoft.com/office/powerpoint/2010/main" val="164065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CA" sz="2400" cap="none" dirty="0">
                    <a:solidFill>
                      <a:schemeClr val="tx1"/>
                    </a:solidFill>
                    <a:latin typeface="Calibri" panose="020F0502020204030204" pitchFamily="34" charset="0"/>
                    <a:cs typeface="Calibri" panose="020F0502020204030204" pitchFamily="34" charset="0"/>
                  </a:rPr>
                  <a:t>There are 4 things that leads to the rejection of H</a:t>
                </a:r>
                <a:r>
                  <a:rPr lang="en-CA" sz="2400" cap="none" baseline="-25000" dirty="0">
                    <a:solidFill>
                      <a:schemeClr val="tx1"/>
                    </a:solidFill>
                    <a:latin typeface="Calibri" panose="020F0502020204030204" pitchFamily="34" charset="0"/>
                    <a:cs typeface="Calibri" panose="020F0502020204030204" pitchFamily="34" charset="0"/>
                  </a:rPr>
                  <a:t>0</a:t>
                </a:r>
                <a:r>
                  <a:rPr lang="en-CA" sz="2400" cap="none" dirty="0">
                    <a:solidFill>
                      <a:schemeClr val="tx1"/>
                    </a:solidFill>
                    <a:latin typeface="Calibri" panose="020F0502020204030204" pitchFamily="34" charset="0"/>
                    <a:cs typeface="Calibri" panose="020F0502020204030204" pitchFamily="34" charset="0"/>
                  </a:rPr>
                  <a:t>.</a:t>
                </a:r>
              </a:p>
              <a:p>
                <a:pPr marL="460375" indent="-460375"/>
                <a:r>
                  <a:rPr lang="en-CA" sz="2400" cap="none" dirty="0">
                    <a:solidFill>
                      <a:schemeClr val="tx1"/>
                    </a:solidFill>
                    <a:latin typeface="Calibri" panose="020F0502020204030204" pitchFamily="34" charset="0"/>
                    <a:cs typeface="Calibri" panose="020F0502020204030204" pitchFamily="34" charset="0"/>
                  </a:rPr>
                  <a:t>1) Large TS numerator (or large difference)</a:t>
                </a:r>
              </a:p>
              <a:p>
                <a:pPr marL="460375" indent="-460375"/>
                <a:r>
                  <a:rPr lang="en-CA" sz="2400" cap="none" dirty="0">
                    <a:solidFill>
                      <a:schemeClr val="tx1"/>
                    </a:solidFill>
                    <a:latin typeface="Calibri" panose="020F0502020204030204" pitchFamily="34" charset="0"/>
                    <a:cs typeface="Calibri" panose="020F0502020204030204" pitchFamily="34" charset="0"/>
                  </a:rPr>
                  <a:t>2) Small standard deviation</a:t>
                </a:r>
              </a:p>
              <a:p>
                <a:pPr marL="460375" indent="-460375"/>
                <a:r>
                  <a:rPr lang="en-CA" sz="2400" cap="none" dirty="0">
                    <a:solidFill>
                      <a:schemeClr val="tx1"/>
                    </a:solidFill>
                    <a:latin typeface="Calibri" panose="020F0502020204030204" pitchFamily="34" charset="0"/>
                    <a:cs typeface="Calibri" panose="020F0502020204030204" pitchFamily="34" charset="0"/>
                  </a:rPr>
                  <a:t>3) Large n</a:t>
                </a:r>
              </a:p>
              <a:p>
                <a:pPr marL="460375" indent="-460375"/>
                <a:r>
                  <a:rPr lang="en-CA" sz="2400" cap="none" dirty="0">
                    <a:solidFill>
                      <a:schemeClr val="tx1"/>
                    </a:solidFill>
                    <a:latin typeface="Calibri" panose="020F0502020204030204" pitchFamily="34" charset="0"/>
                    <a:cs typeface="Calibri" panose="020F0502020204030204" pitchFamily="34" charset="0"/>
                  </a:rPr>
                  <a:t>4) Large </a:t>
                </a:r>
                <a14:m>
                  <m:oMath xmlns:m="http://schemas.openxmlformats.org/officeDocument/2006/math">
                    <m:r>
                      <a:rPr lang="en-CA" sz="2400" i="1" cap="none">
                        <a:solidFill>
                          <a:schemeClr val="tx1"/>
                        </a:solidFill>
                        <a:latin typeface="Cambria Math" panose="02040503050406030204" pitchFamily="18" charset="0"/>
                        <a:cs typeface="Calibri" panose="020F0502020204030204" pitchFamily="34" charset="0"/>
                      </a:rPr>
                      <m:t>𝛼</m:t>
                    </m:r>
                  </m:oMath>
                </a14:m>
                <a:endParaRPr lang="en-CA" sz="2400" dirty="0">
                  <a:solidFill>
                    <a:schemeClr val="tx1"/>
                  </a:solidFill>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27123"/>
                <a:ext cx="10972800" cy="5029200"/>
              </a:xfrm>
              <a:blipFill>
                <a:blip r:embed="rId3"/>
                <a:stretch>
                  <a:fillRect l="-722" t="-121"/>
                </a:stretch>
              </a:blipFill>
            </p:spPr>
            <p:txBody>
              <a:bodyPr/>
              <a:lstStyle/>
              <a:p>
                <a:r>
                  <a:rPr lang="en-CA">
                    <a:noFill/>
                  </a:rPr>
                  <a:t> </a:t>
                </a:r>
              </a:p>
            </p:txBody>
          </p:sp>
        </mc:Fallback>
      </mc:AlternateContent>
      <p:sp>
        <p:nvSpPr>
          <p:cNvPr id="4" name="Right Brace 3">
            <a:extLst>
              <a:ext uri="{FF2B5EF4-FFF2-40B4-BE49-F238E27FC236}">
                <a16:creationId xmlns:a16="http://schemas.microsoft.com/office/drawing/2014/main" id="{81E58390-E03F-6AC1-CC1E-77F581E72345}"/>
              </a:ext>
            </a:extLst>
          </p:cNvPr>
          <p:cNvSpPr/>
          <p:nvPr/>
        </p:nvSpPr>
        <p:spPr>
          <a:xfrm>
            <a:off x="4813203" y="2730466"/>
            <a:ext cx="315883" cy="8837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66ED1BFB-71E3-61CF-C75E-25B884DFC52F}"/>
              </a:ext>
            </a:extLst>
          </p:cNvPr>
          <p:cNvSpPr txBox="1"/>
          <p:nvPr/>
        </p:nvSpPr>
        <p:spPr>
          <a:xfrm>
            <a:off x="5195586" y="2818414"/>
            <a:ext cx="1584961" cy="707886"/>
          </a:xfrm>
          <a:prstGeom prst="rect">
            <a:avLst/>
          </a:prstGeom>
          <a:noFill/>
        </p:spPr>
        <p:txBody>
          <a:bodyPr wrap="square" rtlCol="0">
            <a:spAutoFit/>
          </a:bodyPr>
          <a:lstStyle/>
          <a:p>
            <a:r>
              <a:rPr lang="en-CA" sz="2000" dirty="0">
                <a:latin typeface="Calibri" panose="020F0502020204030204" pitchFamily="34" charset="0"/>
                <a:cs typeface="Calibri" panose="020F0502020204030204" pitchFamily="34" charset="0"/>
              </a:rPr>
              <a:t>Small TS denominator</a:t>
            </a:r>
            <a:endParaRPr lang="en-US" sz="2000" dirty="0">
              <a:latin typeface="Calibri" panose="020F0502020204030204" pitchFamily="34" charset="0"/>
              <a:cs typeface="Calibri" panose="020F0502020204030204" pitchFamily="34" charset="0"/>
            </a:endParaRPr>
          </a:p>
        </p:txBody>
      </p:sp>
      <p:sp>
        <p:nvSpPr>
          <p:cNvPr id="6" name="Right Brace 5">
            <a:extLst>
              <a:ext uri="{FF2B5EF4-FFF2-40B4-BE49-F238E27FC236}">
                <a16:creationId xmlns:a16="http://schemas.microsoft.com/office/drawing/2014/main" id="{D011AA71-7F35-0D5D-1394-3FF6F05CB4DA}"/>
              </a:ext>
            </a:extLst>
          </p:cNvPr>
          <p:cNvSpPr/>
          <p:nvPr/>
        </p:nvSpPr>
        <p:spPr>
          <a:xfrm>
            <a:off x="7016009" y="2172396"/>
            <a:ext cx="471054" cy="13807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12FA5545-782E-E84A-E45D-C0151E3722F1}"/>
              </a:ext>
            </a:extLst>
          </p:cNvPr>
          <p:cNvSpPr txBox="1"/>
          <p:nvPr/>
        </p:nvSpPr>
        <p:spPr>
          <a:xfrm>
            <a:off x="7639462" y="2508810"/>
            <a:ext cx="2056015" cy="707886"/>
          </a:xfrm>
          <a:prstGeom prst="rect">
            <a:avLst/>
          </a:prstGeom>
          <a:noFill/>
        </p:spPr>
        <p:txBody>
          <a:bodyPr wrap="square" rtlCol="0">
            <a:spAutoFit/>
          </a:bodyPr>
          <a:lstStyle/>
          <a:p>
            <a:r>
              <a:rPr lang="en-CA" sz="2000" dirty="0">
                <a:latin typeface="Calibri" panose="020F0502020204030204" pitchFamily="34" charset="0"/>
                <a:cs typeface="Calibri" panose="020F0502020204030204" pitchFamily="34" charset="0"/>
              </a:rPr>
              <a:t>Large TS</a:t>
            </a:r>
          </a:p>
          <a:p>
            <a:r>
              <a:rPr lang="en-CA" sz="2000" dirty="0">
                <a:latin typeface="Calibri" panose="020F0502020204030204" pitchFamily="34" charset="0"/>
                <a:cs typeface="Calibri" panose="020F0502020204030204" pitchFamily="34" charset="0"/>
                <a:sym typeface="Wingdings" panose="05000000000000000000" pitchFamily="2" charset="2"/>
              </a:rPr>
              <a:t> Small p-value</a:t>
            </a:r>
            <a:endParaRPr lang="en-US" sz="2000" dirty="0">
              <a:latin typeface="Calibri" panose="020F0502020204030204" pitchFamily="34" charset="0"/>
              <a:cs typeface="Calibri" panose="020F0502020204030204" pitchFamily="34" charset="0"/>
            </a:endParaRPr>
          </a:p>
        </p:txBody>
      </p:sp>
      <p:sp>
        <p:nvSpPr>
          <p:cNvPr id="8" name="Right Brace 7">
            <a:extLst>
              <a:ext uri="{FF2B5EF4-FFF2-40B4-BE49-F238E27FC236}">
                <a16:creationId xmlns:a16="http://schemas.microsoft.com/office/drawing/2014/main" id="{81E58390-E03F-6AC1-CC1E-77F581E72345}"/>
              </a:ext>
            </a:extLst>
          </p:cNvPr>
          <p:cNvSpPr/>
          <p:nvPr/>
        </p:nvSpPr>
        <p:spPr>
          <a:xfrm>
            <a:off x="4813202" y="3737279"/>
            <a:ext cx="315883" cy="27908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ED1BFB-71E3-61CF-C75E-25B884DFC52F}"/>
              </a:ext>
            </a:extLst>
          </p:cNvPr>
          <p:cNvSpPr txBox="1"/>
          <p:nvPr/>
        </p:nvSpPr>
        <p:spPr>
          <a:xfrm>
            <a:off x="5195586" y="3675386"/>
            <a:ext cx="2226146" cy="400110"/>
          </a:xfrm>
          <a:prstGeom prst="rect">
            <a:avLst/>
          </a:prstGeom>
          <a:noFill/>
        </p:spPr>
        <p:txBody>
          <a:bodyPr wrap="square" rtlCol="0">
            <a:spAutoFit/>
          </a:bodyPr>
          <a:lstStyle/>
          <a:p>
            <a:r>
              <a:rPr lang="en-CA" sz="2000" dirty="0">
                <a:latin typeface="Calibri" panose="020F0502020204030204" pitchFamily="34" charset="0"/>
                <a:cs typeface="Calibri" panose="020F0502020204030204" pitchFamily="34" charset="0"/>
              </a:rPr>
              <a:t>Setting a low bar</a:t>
            </a:r>
            <a:endParaRPr lang="en-US" sz="2000" dirty="0">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DD741884-0F69-49FE-84C0-AD5FD5578023}"/>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Putting it all Together</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Tree>
    <p:extLst>
      <p:ext uri="{BB962C8B-B14F-4D97-AF65-F5344CB8AC3E}">
        <p14:creationId xmlns:p14="http://schemas.microsoft.com/office/powerpoint/2010/main" val="301827585"/>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97944"/>
            <a:ext cx="10972800" cy="5486400"/>
          </a:xfrm>
        </p:spPr>
        <p:txBody>
          <a:bodyPr anchor="ctr">
            <a:normAutofit/>
          </a:bodyPr>
          <a:lstStyle/>
          <a:p>
            <a:pPr>
              <a:lnSpc>
                <a:spcPct val="150000"/>
              </a:lnSpc>
            </a:pPr>
            <a:r>
              <a:rPr lang="en-CA" sz="6600" cap="none" dirty="0">
                <a:solidFill>
                  <a:srgbClr val="C00000"/>
                </a:solidFill>
                <a:effectLst>
                  <a:outerShdw blurRad="38100" dist="38100" dir="2700000" algn="tl">
                    <a:srgbClr val="000000">
                      <a:alpha val="43137"/>
                    </a:srgbClr>
                  </a:outerShdw>
                </a:effectLst>
                <a:latin typeface="Lucida Calligraphy" panose="03010101010101010101" pitchFamily="66" charset="0"/>
              </a:rPr>
              <a:t>Module 10:</a:t>
            </a:r>
            <a:br>
              <a:rPr lang="en-CA" sz="6600" cap="none" dirty="0">
                <a:solidFill>
                  <a:srgbClr val="C00000"/>
                </a:solidFill>
                <a:effectLst>
                  <a:outerShdw blurRad="38100" dist="38100" dir="2700000" algn="tl">
                    <a:srgbClr val="000000">
                      <a:alpha val="43137"/>
                    </a:srgbClr>
                  </a:outerShdw>
                </a:effectLst>
                <a:latin typeface="Lucida Calligraphy" panose="03010101010101010101" pitchFamily="66" charset="0"/>
              </a:rPr>
            </a:br>
            <a:r>
              <a:rPr lang="en-CA" sz="6600" cap="none" dirty="0">
                <a:solidFill>
                  <a:srgbClr val="C00000"/>
                </a:solidFill>
                <a:effectLst>
                  <a:outerShdw blurRad="38100" dist="38100" dir="2700000" algn="tl">
                    <a:srgbClr val="000000">
                      <a:alpha val="43137"/>
                    </a:srgbClr>
                  </a:outerShdw>
                </a:effectLst>
                <a:latin typeface="Lucida Calligraphy" panose="03010101010101010101" pitchFamily="66" charset="0"/>
              </a:rPr>
              <a:t>Hypothesis Testing</a:t>
            </a:r>
            <a:endParaRPr lang="en-CA" sz="6600" cap="none" dirty="0">
              <a:solidFill>
                <a:srgbClr val="C00000"/>
              </a:solidFill>
              <a:latin typeface="Lucida Calligraphy" panose="03010101010101010101" pitchFamily="66" charset="0"/>
            </a:endParaRPr>
          </a:p>
        </p:txBody>
      </p:sp>
    </p:spTree>
    <p:extLst>
      <p:ext uri="{BB962C8B-B14F-4D97-AF65-F5344CB8AC3E}">
        <p14:creationId xmlns:p14="http://schemas.microsoft.com/office/powerpoint/2010/main" val="641314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39B6-1AFE-8133-EC37-66851A939E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AF535-3813-DA1F-34AF-18E5EA041B11}"/>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Z-Test vs. t-Test</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D3AA2A-C890-22C2-99CF-B5E16B9F93F4}"/>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You must notice that </a:t>
                </a:r>
                <a14:m>
                  <m:oMath xmlns:m="http://schemas.openxmlformats.org/officeDocument/2006/math">
                    <m:r>
                      <a:rPr lang="en-CA" sz="2400" b="0" i="1" u="sng" cap="none" smtClean="0">
                        <a:latin typeface="Cambria Math" panose="02040503050406030204" pitchFamily="18" charset="0"/>
                        <a:cs typeface="Calibri" panose="020F0502020204030204" pitchFamily="34" charset="0"/>
                      </a:rPr>
                      <m:t>𝜎</m:t>
                    </m:r>
                  </m:oMath>
                </a14:m>
                <a:r>
                  <a:rPr lang="en-US" sz="2400" u="sng" cap="none" dirty="0">
                    <a:latin typeface="Calibri" panose="020F0502020204030204" pitchFamily="34" charset="0"/>
                    <a:cs typeface="Calibri" panose="020F0502020204030204" pitchFamily="34" charset="0"/>
                  </a:rPr>
                  <a:t> is assumed to be known</a:t>
                </a:r>
                <a:r>
                  <a:rPr lang="en-US" sz="2400" cap="none" dirty="0">
                    <a:latin typeface="Calibri" panose="020F0502020204030204" pitchFamily="34" charset="0"/>
                    <a:cs typeface="Calibri" panose="020F0502020204030204" pitchFamily="34" charset="0"/>
                  </a:rPr>
                  <a:t> and </a:t>
                </a:r>
                <a:r>
                  <a:rPr lang="en-US" sz="2400" u="sng" cap="none" dirty="0">
                    <a:latin typeface="Calibri" panose="020F0502020204030204" pitchFamily="34" charset="0"/>
                    <a:cs typeface="Calibri" panose="020F0502020204030204" pitchFamily="34" charset="0"/>
                  </a:rPr>
                  <a:t>it is use in T.S. calculations</a:t>
                </a:r>
                <a:r>
                  <a:rPr lang="en-US" sz="2400" cap="none" dirty="0">
                    <a:latin typeface="Calibri" panose="020F0502020204030204" pitchFamily="34" charset="0"/>
                    <a:cs typeface="Calibri" panose="020F0502020204030204" pitchFamily="34" charset="0"/>
                  </a:rPr>
                  <a:t>.</a:t>
                </a:r>
              </a:p>
              <a:p>
                <a:pPr marL="460375" indent="-460375"/>
                <a:r>
                  <a:rPr lang="en-US" sz="2400" cap="none" dirty="0">
                    <a:latin typeface="Calibri" panose="020F0502020204030204" pitchFamily="34" charset="0"/>
                    <a:cs typeface="Calibri" panose="020F0502020204030204" pitchFamily="34" charset="0"/>
                  </a:rPr>
                  <a:t>But how practical it is to know the value of the population standard deviation </a:t>
                </a:r>
                <a14:m>
                  <m:oMath xmlns:m="http://schemas.openxmlformats.org/officeDocument/2006/math">
                    <m:r>
                      <a:rPr lang="en-CA" sz="2400" b="0" i="1" cap="none" smtClean="0">
                        <a:latin typeface="Cambria Math" panose="02040503050406030204" pitchFamily="18" charset="0"/>
                        <a:cs typeface="Calibri" panose="020F0502020204030204" pitchFamily="34" charset="0"/>
                      </a:rPr>
                      <m:t>𝜎</m:t>
                    </m:r>
                  </m:oMath>
                </a14:m>
                <a:r>
                  <a:rPr lang="en-US" sz="2400" cap="none" dirty="0">
                    <a:latin typeface="Calibri" panose="020F0502020204030204" pitchFamily="34" charset="0"/>
                    <a:cs typeface="Calibri" panose="020F0502020204030204" pitchFamily="34" charset="0"/>
                  </a:rPr>
                  <a:t>?</a:t>
                </a:r>
              </a:p>
              <a:p>
                <a:pPr marL="460375" indent="-460375"/>
                <a:r>
                  <a:rPr lang="en-US" sz="2400" cap="none" dirty="0">
                    <a:latin typeface="Calibri" panose="020F0502020204030204" pitchFamily="34" charset="0"/>
                    <a:cs typeface="Calibri" panose="020F0502020204030204" pitchFamily="34" charset="0"/>
                  </a:rPr>
                  <a:t>True that we could use the “historical” data to find it. What if the study/research is brand new? Or you cannot find such info. anywhere?</a:t>
                </a:r>
              </a:p>
              <a:p>
                <a:pPr marL="460375" indent="-460375"/>
                <a:r>
                  <a:rPr lang="en-US" sz="2400" cap="none" dirty="0">
                    <a:latin typeface="Calibri" panose="020F0502020204030204" pitchFamily="34" charset="0"/>
                    <a:cs typeface="Calibri" panose="020F0502020204030204" pitchFamily="34" charset="0"/>
                  </a:rPr>
                  <a:t>William Gosset found out exactly that while working as the Head Brewer of Guinness over 200 years ago. In 1908, he published a paper about the derivation and use of t-distributions (instead of the Z-distribution) in a well-known journal using </a:t>
                </a:r>
                <a:r>
                  <a:rPr lang="en-US" sz="2400" i="1" cap="none" dirty="0">
                    <a:latin typeface="Calibri" panose="020F0502020204030204" pitchFamily="34" charset="0"/>
                    <a:cs typeface="Calibri" panose="020F0502020204030204" pitchFamily="34" charset="0"/>
                  </a:rPr>
                  <a:t>Biometrika</a:t>
                </a:r>
                <a:r>
                  <a:rPr lang="en-US" sz="2400" cap="none" dirty="0">
                    <a:latin typeface="Calibri" panose="020F0502020204030204" pitchFamily="34" charset="0"/>
                    <a:cs typeface="Calibri" panose="020F0502020204030204" pitchFamily="34" charset="0"/>
                  </a:rPr>
                  <a:t> his pseudonym “Student”. Hence, it is known today as the </a:t>
                </a:r>
                <a:r>
                  <a:rPr lang="en-US" sz="2400" u="sng" cap="none" dirty="0">
                    <a:latin typeface="Calibri" panose="020F0502020204030204" pitchFamily="34" charset="0"/>
                    <a:cs typeface="Calibri" panose="020F0502020204030204" pitchFamily="34" charset="0"/>
                  </a:rPr>
                  <a:t>Student’s t-Distribution</a:t>
                </a:r>
                <a:r>
                  <a:rPr lang="en-US" sz="2400" cap="none" dirty="0">
                    <a:latin typeface="Calibri" panose="020F0502020204030204" pitchFamily="34" charset="0"/>
                    <a:cs typeface="Calibri" panose="020F0502020204030204" pitchFamily="34" charset="0"/>
                  </a:rPr>
                  <a:t>.</a:t>
                </a:r>
              </a:p>
              <a:p>
                <a:pPr marL="460375" indent="-460375"/>
                <a:r>
                  <a:rPr lang="en-US" sz="2400" cap="none" dirty="0">
                    <a:latin typeface="Calibri" panose="020F0502020204030204" pitchFamily="34" charset="0"/>
                    <a:cs typeface="Calibri" panose="020F0502020204030204" pitchFamily="34" charset="0"/>
                  </a:rPr>
                  <a:t>Since then, all “Z-tests” that use t-distributions becomes known as “t-tests”.</a:t>
                </a:r>
              </a:p>
            </p:txBody>
          </p:sp>
        </mc:Choice>
        <mc:Fallback xmlns="">
          <p:sp>
            <p:nvSpPr>
              <p:cNvPr id="3" name="Content Placeholder 2">
                <a:extLst>
                  <a:ext uri="{FF2B5EF4-FFF2-40B4-BE49-F238E27FC236}">
                    <a16:creationId xmlns:a16="http://schemas.microsoft.com/office/drawing/2014/main" id="{19D3AA2A-C890-22C2-99CF-B5E16B9F93F4}"/>
                  </a:ext>
                </a:extLst>
              </p:cNvPr>
              <p:cNvSpPr>
                <a:spLocks noGrp="1" noRot="1" noChangeAspect="1" noMove="1" noResize="1" noEditPoints="1" noAdjustHandles="1" noChangeArrowheads="1" noChangeShapeType="1" noTextEdit="1"/>
              </p:cNvSpPr>
              <p:nvPr>
                <p:ph idx="1"/>
              </p:nvPr>
            </p:nvSpPr>
            <p:spPr>
              <a:xfrm>
                <a:off x="609600" y="1427123"/>
                <a:ext cx="10972800" cy="5029200"/>
              </a:xfrm>
              <a:blipFill>
                <a:blip r:embed="rId3"/>
                <a:stretch>
                  <a:fillRect l="-722" t="-121" r="-167" b="-1333"/>
                </a:stretch>
              </a:blipFill>
            </p:spPr>
            <p:txBody>
              <a:bodyPr/>
              <a:lstStyle/>
              <a:p>
                <a:r>
                  <a:rPr lang="en-CA">
                    <a:noFill/>
                  </a:rPr>
                  <a:t> </a:t>
                </a:r>
              </a:p>
            </p:txBody>
          </p:sp>
        </mc:Fallback>
      </mc:AlternateContent>
    </p:spTree>
    <p:extLst>
      <p:ext uri="{BB962C8B-B14F-4D97-AF65-F5344CB8AC3E}">
        <p14:creationId xmlns:p14="http://schemas.microsoft.com/office/powerpoint/2010/main" val="82651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8E00-D06C-3ACF-8A19-04B3DE449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1AD70-C3E6-8F45-011C-BDD951452F1B}"/>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The Summary</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54424E32-DC88-D762-C0D3-7E105677CE14}"/>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Here is a summary of all 3 tests for a </a:t>
            </a:r>
            <a:r>
              <a:rPr lang="en-US" sz="2400" u="sng" cap="none" dirty="0">
                <a:latin typeface="Calibri" panose="020F0502020204030204" pitchFamily="34" charset="0"/>
                <a:cs typeface="Calibri" panose="020F0502020204030204" pitchFamily="34" charset="0"/>
              </a:rPr>
              <a:t>single numerical variable</a:t>
            </a:r>
            <a:r>
              <a:rPr lang="en-US" sz="2400" cap="none" dirty="0">
                <a:latin typeface="Calibri" panose="020F0502020204030204" pitchFamily="34" charset="0"/>
                <a:cs typeface="Calibri" panose="020F0502020204030204" pitchFamily="34" charset="0"/>
              </a:rPr>
              <a:t>.</a:t>
            </a:r>
          </a:p>
          <a:p>
            <a:pPr marL="460375" indent="-460375"/>
            <a:endParaRPr lang="en-US" sz="2400" cap="none"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5E9800F-FF91-46BB-C452-AB159D2A6E6B}"/>
                  </a:ext>
                </a:extLst>
              </p:cNvPr>
              <p:cNvGraphicFramePr>
                <a:graphicFrameLocks noGrp="1"/>
              </p:cNvGraphicFramePr>
              <p:nvPr>
                <p:extLst>
                  <p:ext uri="{D42A27DB-BD31-4B8C-83A1-F6EECF244321}">
                    <p14:modId xmlns:p14="http://schemas.microsoft.com/office/powerpoint/2010/main" val="3374186431"/>
                  </p:ext>
                </p:extLst>
              </p:nvPr>
            </p:nvGraphicFramePr>
            <p:xfrm>
              <a:off x="838200" y="2166977"/>
              <a:ext cx="10515600" cy="4010533"/>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360591724"/>
                        </a:ext>
                      </a:extLst>
                    </a:gridCol>
                    <a:gridCol w="2286000">
                      <a:extLst>
                        <a:ext uri="{9D8B030D-6E8A-4147-A177-3AD203B41FA5}">
                          <a16:colId xmlns:a16="http://schemas.microsoft.com/office/drawing/2014/main" val="957150095"/>
                        </a:ext>
                      </a:extLst>
                    </a:gridCol>
                    <a:gridCol w="2286000">
                      <a:extLst>
                        <a:ext uri="{9D8B030D-6E8A-4147-A177-3AD203B41FA5}">
                          <a16:colId xmlns:a16="http://schemas.microsoft.com/office/drawing/2014/main" val="1627092319"/>
                        </a:ext>
                      </a:extLst>
                    </a:gridCol>
                    <a:gridCol w="2286000">
                      <a:extLst>
                        <a:ext uri="{9D8B030D-6E8A-4147-A177-3AD203B41FA5}">
                          <a16:colId xmlns:a16="http://schemas.microsoft.com/office/drawing/2014/main" val="1066399012"/>
                        </a:ext>
                      </a:extLst>
                    </a:gridCol>
                  </a:tblGrid>
                  <a:tr h="370840">
                    <a:tc>
                      <a:txBody>
                        <a:bodyPr/>
                        <a:lstStyle/>
                        <a:p>
                          <a:pPr algn="ctr"/>
                          <a:endParaRPr lang="en-CA" sz="2400" dirty="0"/>
                        </a:p>
                      </a:txBody>
                      <a:tcPr anchor="ctr">
                        <a:solidFill>
                          <a:schemeClr val="bg2">
                            <a:lumMod val="90000"/>
                          </a:schemeClr>
                        </a:solidFill>
                      </a:tcPr>
                    </a:tc>
                    <a:tc>
                      <a:txBody>
                        <a:bodyPr/>
                        <a:lstStyle/>
                        <a:p>
                          <a:pPr algn="ctr"/>
                          <a:r>
                            <a:rPr lang="en-CA" sz="2400" b="1" dirty="0"/>
                            <a:t>Z-Test</a:t>
                          </a:r>
                        </a:p>
                      </a:txBody>
                      <a:tcPr anchor="ctr">
                        <a:solidFill>
                          <a:schemeClr val="bg2">
                            <a:lumMod val="90000"/>
                          </a:schemeClr>
                        </a:solidFill>
                      </a:tcPr>
                    </a:tc>
                    <a:tc>
                      <a:txBody>
                        <a:bodyPr/>
                        <a:lstStyle/>
                        <a:p>
                          <a:pPr algn="ctr"/>
                          <a:r>
                            <a:rPr lang="en-CA" sz="2400" b="1" dirty="0"/>
                            <a:t>Z-Test with CLT</a:t>
                          </a:r>
                        </a:p>
                      </a:txBody>
                      <a:tcPr anchor="ctr">
                        <a:solidFill>
                          <a:schemeClr val="bg2">
                            <a:lumMod val="90000"/>
                          </a:schemeClr>
                        </a:solidFill>
                      </a:tcPr>
                    </a:tc>
                    <a:tc>
                      <a:txBody>
                        <a:bodyPr/>
                        <a:lstStyle/>
                        <a:p>
                          <a:pPr algn="ctr"/>
                          <a:r>
                            <a:rPr lang="en-CA" sz="2400" b="1" dirty="0"/>
                            <a:t>t-Test</a:t>
                          </a:r>
                        </a:p>
                      </a:txBody>
                      <a:tcPr anchor="ctr">
                        <a:solidFill>
                          <a:schemeClr val="bg2">
                            <a:lumMod val="90000"/>
                          </a:schemeClr>
                        </a:solidFill>
                      </a:tcPr>
                    </a:tc>
                    <a:extLst>
                      <a:ext uri="{0D108BD9-81ED-4DB2-BD59-A6C34878D82A}">
                        <a16:rowId xmlns:a16="http://schemas.microsoft.com/office/drawing/2014/main" val="3822417363"/>
                      </a:ext>
                    </a:extLst>
                  </a:tr>
                  <a:tr h="370840">
                    <a:tc>
                      <a:txBody>
                        <a:bodyPr/>
                        <a:lstStyle/>
                        <a:p>
                          <a:pPr algn="ctr"/>
                          <a:r>
                            <a:rPr lang="en-CA" sz="2400" b="1" dirty="0"/>
                            <a:t>Variable (X)</a:t>
                          </a:r>
                        </a:p>
                      </a:txBody>
                      <a:tcPr anchor="ctr">
                        <a:solidFill>
                          <a:schemeClr val="bg2">
                            <a:lumMod val="90000"/>
                          </a:schemeClr>
                        </a:solidFill>
                      </a:tcPr>
                    </a:tc>
                    <a:tc>
                      <a:txBody>
                        <a:bodyPr/>
                        <a:lstStyle/>
                        <a:p>
                          <a:pPr algn="ctr"/>
                          <a:r>
                            <a:rPr lang="en-CA" sz="2400" dirty="0"/>
                            <a:t>1 Num. Var.</a:t>
                          </a:r>
                        </a:p>
                      </a:txBody>
                      <a:tcPr anchor="ctr"/>
                    </a:tc>
                    <a:tc>
                      <a:txBody>
                        <a:bodyPr/>
                        <a:lstStyle/>
                        <a:p>
                          <a:pPr algn="ctr"/>
                          <a:r>
                            <a:rPr lang="en-CA" sz="2400" dirty="0"/>
                            <a:t>1 Num. Var.</a:t>
                          </a:r>
                        </a:p>
                      </a:txBody>
                      <a:tcPr anchor="ctr"/>
                    </a:tc>
                    <a:tc>
                      <a:txBody>
                        <a:bodyPr/>
                        <a:lstStyle/>
                        <a:p>
                          <a:pPr algn="ctr"/>
                          <a:r>
                            <a:rPr lang="en-CA" sz="2400" dirty="0"/>
                            <a:t>1 Num. Var.</a:t>
                          </a:r>
                        </a:p>
                      </a:txBody>
                      <a:tcPr anchor="ctr"/>
                    </a:tc>
                    <a:extLst>
                      <a:ext uri="{0D108BD9-81ED-4DB2-BD59-A6C34878D82A}">
                        <a16:rowId xmlns:a16="http://schemas.microsoft.com/office/drawing/2014/main" val="3589977767"/>
                      </a:ext>
                    </a:extLst>
                  </a:tr>
                  <a:tr h="370840">
                    <a:tc>
                      <a:txBody>
                        <a:bodyPr/>
                        <a:lstStyle/>
                        <a:p>
                          <a:pPr algn="ctr"/>
                          <a:r>
                            <a:rPr lang="en-CA" sz="2400" b="1" dirty="0"/>
                            <a:t>Does X have to be Normal?</a:t>
                          </a:r>
                        </a:p>
                      </a:txBody>
                      <a:tcPr anchor="ctr">
                        <a:solidFill>
                          <a:schemeClr val="bg2">
                            <a:lumMod val="90000"/>
                          </a:schemeClr>
                        </a:solidFill>
                      </a:tcPr>
                    </a:tc>
                    <a:tc>
                      <a:txBody>
                        <a:bodyPr/>
                        <a:lstStyle/>
                        <a:p>
                          <a:pPr algn="ctr"/>
                          <a:r>
                            <a:rPr lang="en-CA" sz="2400" dirty="0"/>
                            <a:t>Yes</a:t>
                          </a:r>
                        </a:p>
                      </a:txBody>
                      <a:tcPr anchor="ctr"/>
                    </a:tc>
                    <a:tc>
                      <a:txBody>
                        <a:bodyPr/>
                        <a:lstStyle/>
                        <a:p>
                          <a:pPr algn="ctr"/>
                          <a:r>
                            <a:rPr lang="en-CA" sz="2400" dirty="0"/>
                            <a:t>No</a:t>
                          </a:r>
                        </a:p>
                      </a:txBody>
                      <a:tcPr anchor="ctr"/>
                    </a:tc>
                    <a:tc>
                      <a:txBody>
                        <a:bodyPr/>
                        <a:lstStyle/>
                        <a:p>
                          <a:pPr algn="ctr"/>
                          <a:r>
                            <a:rPr lang="en-CA" sz="2400" dirty="0"/>
                            <a:t>Yes**</a:t>
                          </a:r>
                        </a:p>
                      </a:txBody>
                      <a:tcPr anchor="ctr"/>
                    </a:tc>
                    <a:extLst>
                      <a:ext uri="{0D108BD9-81ED-4DB2-BD59-A6C34878D82A}">
                        <a16:rowId xmlns:a16="http://schemas.microsoft.com/office/drawing/2014/main" val="3864831564"/>
                      </a:ext>
                    </a:extLst>
                  </a:tr>
                  <a:tr h="370840">
                    <a:tc>
                      <a:txBody>
                        <a:bodyPr/>
                        <a:lstStyle/>
                        <a:p>
                          <a:pPr algn="ctr"/>
                          <a:r>
                            <a:rPr lang="en-CA" sz="2400" b="1" dirty="0"/>
                            <a:t>Is </a:t>
                          </a:r>
                          <a14:m>
                            <m:oMath xmlns:m="http://schemas.openxmlformats.org/officeDocument/2006/math">
                              <m:r>
                                <a:rPr lang="en-CA" sz="2400" b="1" i="1" smtClean="0">
                                  <a:latin typeface="Cambria Math" panose="02040503050406030204" pitchFamily="18" charset="0"/>
                                </a:rPr>
                                <m:t>𝝈</m:t>
                              </m:r>
                            </m:oMath>
                          </a14:m>
                          <a:r>
                            <a:rPr lang="en-CA" sz="2400" b="1" dirty="0"/>
                            <a:t> known?</a:t>
                          </a:r>
                        </a:p>
                      </a:txBody>
                      <a:tcPr anchor="ctr">
                        <a:solidFill>
                          <a:schemeClr val="bg2">
                            <a:lumMod val="90000"/>
                          </a:schemeClr>
                        </a:solidFill>
                      </a:tcPr>
                    </a:tc>
                    <a:tc>
                      <a:txBody>
                        <a:bodyPr/>
                        <a:lstStyle/>
                        <a:p>
                          <a:pPr algn="ctr"/>
                          <a:r>
                            <a:rPr lang="en-CA" sz="2400" dirty="0"/>
                            <a:t>Yes</a:t>
                          </a:r>
                        </a:p>
                      </a:txBody>
                      <a:tcPr anchor="ctr"/>
                    </a:tc>
                    <a:tc>
                      <a:txBody>
                        <a:bodyPr/>
                        <a:lstStyle/>
                        <a:p>
                          <a:pPr algn="ctr"/>
                          <a:r>
                            <a:rPr lang="en-CA" sz="2400" dirty="0"/>
                            <a:t>Yes</a:t>
                          </a:r>
                        </a:p>
                      </a:txBody>
                      <a:tcPr anchor="ctr"/>
                    </a:tc>
                    <a:tc>
                      <a:txBody>
                        <a:bodyPr/>
                        <a:lstStyle/>
                        <a:p>
                          <a:pPr algn="ctr"/>
                          <a:r>
                            <a:rPr lang="en-CA" sz="2400" dirty="0"/>
                            <a:t>No</a:t>
                          </a:r>
                        </a:p>
                      </a:txBody>
                      <a:tcPr anchor="ctr"/>
                    </a:tc>
                    <a:extLst>
                      <a:ext uri="{0D108BD9-81ED-4DB2-BD59-A6C34878D82A}">
                        <a16:rowId xmlns:a16="http://schemas.microsoft.com/office/drawing/2014/main" val="3438789112"/>
                      </a:ext>
                    </a:extLst>
                  </a:tr>
                  <a:tr h="370840">
                    <a:tc>
                      <a:txBody>
                        <a:bodyPr/>
                        <a:lstStyle/>
                        <a:p>
                          <a:pPr algn="ctr"/>
                          <a:r>
                            <a:rPr lang="en-CA" sz="2400" b="1" dirty="0"/>
                            <a:t>T.S.</a:t>
                          </a:r>
                        </a:p>
                      </a:txBody>
                      <a:tcPr anchor="ctr">
                        <a:solidFill>
                          <a:schemeClr val="bg2">
                            <a:lumMod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CA" sz="2400" i="1" smtClean="0">
                                        <a:solidFill>
                                          <a:schemeClr val="tx1"/>
                                        </a:solidFill>
                                        <a:latin typeface="Cambria Math" panose="02040503050406030204" pitchFamily="18" charset="0"/>
                                        <a:cs typeface="Calibri" panose="020F0502020204030204" pitchFamily="34" charset="0"/>
                                      </a:rPr>
                                    </m:ctrlPr>
                                  </m:fPr>
                                  <m:num>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𝑋</m:t>
                                        </m:r>
                                      </m:e>
                                    </m:acc>
                                    <m:r>
                                      <a:rPr lang="en-CA" sz="2400" i="1" dirty="0">
                                        <a:solidFill>
                                          <a:schemeClr val="tx1"/>
                                        </a:solidFill>
                                        <a:latin typeface="Cambria Math" panose="02040503050406030204" pitchFamily="18" charset="0"/>
                                        <a:cs typeface="Calibri" panose="020F0502020204030204" pitchFamily="34" charset="0"/>
                                      </a:rPr>
                                      <m:t>−</m:t>
                                    </m:r>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𝜇</m:t>
                                        </m:r>
                                      </m:e>
                                      <m:sub>
                                        <m:r>
                                          <a:rPr lang="en-CA" sz="2400" i="1" dirty="0">
                                            <a:solidFill>
                                              <a:schemeClr val="tx1"/>
                                            </a:solidFill>
                                            <a:latin typeface="Cambria Math" panose="02040503050406030204" pitchFamily="18" charset="0"/>
                                            <a:cs typeface="Calibri" panose="020F0502020204030204" pitchFamily="34" charset="0"/>
                                          </a:rPr>
                                          <m:t>0</m:t>
                                        </m:r>
                                      </m:sub>
                                    </m:sSub>
                                  </m:num>
                                  <m:den>
                                    <m:r>
                                      <a:rPr lang="en-CA" sz="2400" b="0" i="1" dirty="0" smtClean="0">
                                        <a:solidFill>
                                          <a:schemeClr val="tx1"/>
                                        </a:solidFill>
                                        <a:latin typeface="Cambria Math" panose="02040503050406030204" pitchFamily="18" charset="0"/>
                                        <a:cs typeface="Calibri" panose="020F0502020204030204" pitchFamily="34" charset="0"/>
                                      </a:rPr>
                                      <m:t>𝜎</m:t>
                                    </m:r>
                                    <m:r>
                                      <a:rPr lang="en-CA" sz="2400" i="1">
                                        <a:solidFill>
                                          <a:schemeClr val="tx1"/>
                                        </a:solidFill>
                                        <a:latin typeface="Cambria Math" panose="02040503050406030204" pitchFamily="18" charset="0"/>
                                        <a:cs typeface="Calibri" panose="020F0502020204030204" pitchFamily="34" charset="0"/>
                                      </a:rPr>
                                      <m:t>/</m:t>
                                    </m:r>
                                    <m:rad>
                                      <m:radPr>
                                        <m:degHide m:val="on"/>
                                        <m:ctrlPr>
                                          <a:rPr lang="en-CA" sz="2400" i="1">
                                            <a:solidFill>
                                              <a:schemeClr val="tx1"/>
                                            </a:solidFill>
                                            <a:latin typeface="Cambria Math" panose="02040503050406030204" pitchFamily="18" charset="0"/>
                                            <a:cs typeface="Calibri" panose="020F0502020204030204" pitchFamily="34" charset="0"/>
                                          </a:rPr>
                                        </m:ctrlPr>
                                      </m:radPr>
                                      <m:deg/>
                                      <m:e>
                                        <m:r>
                                          <a:rPr lang="en-CA" sz="2400" i="1">
                                            <a:solidFill>
                                              <a:schemeClr val="tx1"/>
                                            </a:solidFill>
                                            <a:latin typeface="Cambria Math" panose="02040503050406030204" pitchFamily="18" charset="0"/>
                                            <a:cs typeface="Calibri" panose="020F0502020204030204" pitchFamily="34" charset="0"/>
                                          </a:rPr>
                                          <m:t>𝑛</m:t>
                                        </m:r>
                                      </m:e>
                                    </m:rad>
                                  </m:den>
                                </m:f>
                              </m:oMath>
                            </m:oMathPara>
                          </a14:m>
                          <a:endParaRPr lang="en-CA" sz="24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CA" sz="2400" i="1" smtClean="0">
                                        <a:solidFill>
                                          <a:schemeClr val="tx1"/>
                                        </a:solidFill>
                                        <a:latin typeface="Cambria Math" panose="02040503050406030204" pitchFamily="18" charset="0"/>
                                        <a:cs typeface="Calibri" panose="020F0502020204030204" pitchFamily="34" charset="0"/>
                                      </a:rPr>
                                    </m:ctrlPr>
                                  </m:fPr>
                                  <m:num>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𝑋</m:t>
                                        </m:r>
                                      </m:e>
                                    </m:acc>
                                    <m:r>
                                      <a:rPr lang="en-CA" sz="2400" i="1" dirty="0">
                                        <a:solidFill>
                                          <a:schemeClr val="tx1"/>
                                        </a:solidFill>
                                        <a:latin typeface="Cambria Math" panose="02040503050406030204" pitchFamily="18" charset="0"/>
                                        <a:cs typeface="Calibri" panose="020F0502020204030204" pitchFamily="34" charset="0"/>
                                      </a:rPr>
                                      <m:t>−</m:t>
                                    </m:r>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𝜇</m:t>
                                        </m:r>
                                      </m:e>
                                      <m:sub>
                                        <m:r>
                                          <a:rPr lang="en-CA" sz="2400" i="1" dirty="0">
                                            <a:solidFill>
                                              <a:schemeClr val="tx1"/>
                                            </a:solidFill>
                                            <a:latin typeface="Cambria Math" panose="02040503050406030204" pitchFamily="18" charset="0"/>
                                            <a:cs typeface="Calibri" panose="020F0502020204030204" pitchFamily="34" charset="0"/>
                                          </a:rPr>
                                          <m:t>0</m:t>
                                        </m:r>
                                      </m:sub>
                                    </m:sSub>
                                  </m:num>
                                  <m:den>
                                    <m:r>
                                      <a:rPr lang="en-CA" sz="2400" b="0" i="1" dirty="0" smtClean="0">
                                        <a:solidFill>
                                          <a:schemeClr val="tx1"/>
                                        </a:solidFill>
                                        <a:latin typeface="Cambria Math" panose="02040503050406030204" pitchFamily="18" charset="0"/>
                                        <a:cs typeface="Calibri" panose="020F0502020204030204" pitchFamily="34" charset="0"/>
                                      </a:rPr>
                                      <m:t>𝜎</m:t>
                                    </m:r>
                                    <m:r>
                                      <a:rPr lang="en-CA" sz="2400" i="1">
                                        <a:solidFill>
                                          <a:schemeClr val="tx1"/>
                                        </a:solidFill>
                                        <a:latin typeface="Cambria Math" panose="02040503050406030204" pitchFamily="18" charset="0"/>
                                        <a:cs typeface="Calibri" panose="020F0502020204030204" pitchFamily="34" charset="0"/>
                                      </a:rPr>
                                      <m:t>/</m:t>
                                    </m:r>
                                    <m:rad>
                                      <m:radPr>
                                        <m:degHide m:val="on"/>
                                        <m:ctrlPr>
                                          <a:rPr lang="en-CA" sz="2400" i="1">
                                            <a:solidFill>
                                              <a:schemeClr val="tx1"/>
                                            </a:solidFill>
                                            <a:latin typeface="Cambria Math" panose="02040503050406030204" pitchFamily="18" charset="0"/>
                                            <a:cs typeface="Calibri" panose="020F0502020204030204" pitchFamily="34" charset="0"/>
                                          </a:rPr>
                                        </m:ctrlPr>
                                      </m:radPr>
                                      <m:deg/>
                                      <m:e>
                                        <m:r>
                                          <a:rPr lang="en-CA" sz="2400" i="1">
                                            <a:solidFill>
                                              <a:schemeClr val="tx1"/>
                                            </a:solidFill>
                                            <a:latin typeface="Cambria Math" panose="02040503050406030204" pitchFamily="18" charset="0"/>
                                            <a:cs typeface="Calibri" panose="020F0502020204030204" pitchFamily="34" charset="0"/>
                                          </a:rPr>
                                          <m:t>𝑛</m:t>
                                        </m:r>
                                      </m:e>
                                    </m:rad>
                                  </m:den>
                                </m:f>
                              </m:oMath>
                            </m:oMathPara>
                          </a14:m>
                          <a:endParaRPr lang="en-CA" sz="24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CA" sz="2400" i="1" smtClean="0">
                                        <a:solidFill>
                                          <a:schemeClr val="tx1"/>
                                        </a:solidFill>
                                        <a:latin typeface="Cambria Math" panose="02040503050406030204" pitchFamily="18" charset="0"/>
                                        <a:cs typeface="Calibri" panose="020F0502020204030204" pitchFamily="34" charset="0"/>
                                      </a:rPr>
                                    </m:ctrlPr>
                                  </m:fPr>
                                  <m:num>
                                    <m:acc>
                                      <m:accPr>
                                        <m:chr m:val="̅"/>
                                        <m:ctrlPr>
                                          <a:rPr lang="en-CA" sz="2400" i="1">
                                            <a:solidFill>
                                              <a:schemeClr val="tx1"/>
                                            </a:solidFill>
                                            <a:latin typeface="Cambria Math" panose="02040503050406030204" pitchFamily="18" charset="0"/>
                                            <a:cs typeface="Calibri" panose="020F0502020204030204" pitchFamily="34" charset="0"/>
                                          </a:rPr>
                                        </m:ctrlPr>
                                      </m:accPr>
                                      <m:e>
                                        <m:r>
                                          <a:rPr lang="en-CA" sz="2400" i="1">
                                            <a:solidFill>
                                              <a:schemeClr val="tx1"/>
                                            </a:solidFill>
                                            <a:latin typeface="Cambria Math" panose="02040503050406030204" pitchFamily="18" charset="0"/>
                                            <a:cs typeface="Calibri" panose="020F0502020204030204" pitchFamily="34" charset="0"/>
                                          </a:rPr>
                                          <m:t>𝑋</m:t>
                                        </m:r>
                                      </m:e>
                                    </m:acc>
                                    <m:r>
                                      <a:rPr lang="en-CA" sz="2400" i="1" dirty="0">
                                        <a:solidFill>
                                          <a:schemeClr val="tx1"/>
                                        </a:solidFill>
                                        <a:latin typeface="Cambria Math" panose="02040503050406030204" pitchFamily="18" charset="0"/>
                                        <a:cs typeface="Calibri" panose="020F0502020204030204" pitchFamily="34" charset="0"/>
                                      </a:rPr>
                                      <m:t>−</m:t>
                                    </m:r>
                                    <m:sSub>
                                      <m:sSubPr>
                                        <m:ctrlPr>
                                          <a:rPr lang="en-CA" sz="2400" i="1" dirty="0">
                                            <a:solidFill>
                                              <a:schemeClr val="tx1"/>
                                            </a:solidFill>
                                            <a:latin typeface="Cambria Math" panose="02040503050406030204" pitchFamily="18" charset="0"/>
                                            <a:cs typeface="Calibri" panose="020F0502020204030204" pitchFamily="34" charset="0"/>
                                          </a:rPr>
                                        </m:ctrlPr>
                                      </m:sSubPr>
                                      <m:e>
                                        <m:r>
                                          <a:rPr lang="en-CA" sz="2400" i="1" dirty="0">
                                            <a:solidFill>
                                              <a:schemeClr val="tx1"/>
                                            </a:solidFill>
                                            <a:latin typeface="Cambria Math" panose="02040503050406030204" pitchFamily="18" charset="0"/>
                                            <a:cs typeface="Calibri" panose="020F0502020204030204" pitchFamily="34" charset="0"/>
                                          </a:rPr>
                                          <m:t>𝜇</m:t>
                                        </m:r>
                                      </m:e>
                                      <m:sub>
                                        <m:r>
                                          <a:rPr lang="en-CA" sz="2400" i="1" dirty="0">
                                            <a:solidFill>
                                              <a:schemeClr val="tx1"/>
                                            </a:solidFill>
                                            <a:latin typeface="Cambria Math" panose="02040503050406030204" pitchFamily="18" charset="0"/>
                                            <a:cs typeface="Calibri" panose="020F0502020204030204" pitchFamily="34" charset="0"/>
                                          </a:rPr>
                                          <m:t>0</m:t>
                                        </m:r>
                                      </m:sub>
                                    </m:sSub>
                                  </m:num>
                                  <m:den>
                                    <m:r>
                                      <a:rPr lang="en-CA" sz="2400" b="0" i="1" dirty="0" smtClean="0">
                                        <a:solidFill>
                                          <a:schemeClr val="tx1"/>
                                        </a:solidFill>
                                        <a:latin typeface="Cambria Math" panose="02040503050406030204" pitchFamily="18" charset="0"/>
                                        <a:cs typeface="Calibri" panose="020F0502020204030204" pitchFamily="34" charset="0"/>
                                      </a:rPr>
                                      <m:t>𝑠</m:t>
                                    </m:r>
                                    <m:r>
                                      <a:rPr lang="en-CA" sz="2400" i="1">
                                        <a:solidFill>
                                          <a:schemeClr val="tx1"/>
                                        </a:solidFill>
                                        <a:latin typeface="Cambria Math" panose="02040503050406030204" pitchFamily="18" charset="0"/>
                                        <a:cs typeface="Calibri" panose="020F0502020204030204" pitchFamily="34" charset="0"/>
                                      </a:rPr>
                                      <m:t>/</m:t>
                                    </m:r>
                                    <m:rad>
                                      <m:radPr>
                                        <m:degHide m:val="on"/>
                                        <m:ctrlPr>
                                          <a:rPr lang="en-CA" sz="2400" i="1">
                                            <a:solidFill>
                                              <a:schemeClr val="tx1"/>
                                            </a:solidFill>
                                            <a:latin typeface="Cambria Math" panose="02040503050406030204" pitchFamily="18" charset="0"/>
                                            <a:cs typeface="Calibri" panose="020F0502020204030204" pitchFamily="34" charset="0"/>
                                          </a:rPr>
                                        </m:ctrlPr>
                                      </m:radPr>
                                      <m:deg/>
                                      <m:e>
                                        <m:r>
                                          <a:rPr lang="en-CA" sz="2400" i="1">
                                            <a:solidFill>
                                              <a:schemeClr val="tx1"/>
                                            </a:solidFill>
                                            <a:latin typeface="Cambria Math" panose="02040503050406030204" pitchFamily="18" charset="0"/>
                                            <a:cs typeface="Calibri" panose="020F0502020204030204" pitchFamily="34" charset="0"/>
                                          </a:rPr>
                                          <m:t>𝑛</m:t>
                                        </m:r>
                                      </m:e>
                                    </m:rad>
                                  </m:den>
                                </m:f>
                              </m:oMath>
                            </m:oMathPara>
                          </a14:m>
                          <a:endParaRPr lang="en-CA" sz="2400" dirty="0"/>
                        </a:p>
                      </a:txBody>
                      <a:tcPr anchor="ctr"/>
                    </a:tc>
                    <a:extLst>
                      <a:ext uri="{0D108BD9-81ED-4DB2-BD59-A6C34878D82A}">
                        <a16:rowId xmlns:a16="http://schemas.microsoft.com/office/drawing/2014/main" val="3696150741"/>
                      </a:ext>
                    </a:extLst>
                  </a:tr>
                  <a:tr h="370840">
                    <a:tc>
                      <a:txBody>
                        <a:bodyPr/>
                        <a:lstStyle/>
                        <a:p>
                          <a:pPr algn="ctr"/>
                          <a:r>
                            <a:rPr lang="en-CA" sz="2400" b="1" dirty="0"/>
                            <a:t>Distribution for p-value</a:t>
                          </a:r>
                        </a:p>
                      </a:txBody>
                      <a:tcPr anchor="ctr">
                        <a:solidFill>
                          <a:schemeClr val="bg2">
                            <a:lumMod val="90000"/>
                          </a:schemeClr>
                        </a:solidFill>
                      </a:tcPr>
                    </a:tc>
                    <a:tc>
                      <a:txBody>
                        <a:bodyPr/>
                        <a:lstStyle/>
                        <a:p>
                          <a:pPr algn="ctr"/>
                          <a:r>
                            <a:rPr lang="en-CA" sz="2400" dirty="0"/>
                            <a:t>Z</a:t>
                          </a:r>
                        </a:p>
                      </a:txBody>
                      <a:tcPr anchor="ctr"/>
                    </a:tc>
                    <a:tc>
                      <a:txBody>
                        <a:bodyPr/>
                        <a:lstStyle/>
                        <a:p>
                          <a:pPr algn="ctr"/>
                          <a:r>
                            <a:rPr lang="en-CA" sz="2400" dirty="0"/>
                            <a:t>Z</a:t>
                          </a:r>
                        </a:p>
                      </a:txBody>
                      <a:tcPr anchor="ctr"/>
                    </a:tc>
                    <a:tc>
                      <a:txBody>
                        <a:bodyPr/>
                        <a:lstStyle/>
                        <a:p>
                          <a:pPr algn="ctr"/>
                          <a:r>
                            <a:rPr lang="en-CA" sz="2400" dirty="0"/>
                            <a:t>t with </a:t>
                          </a:r>
                          <a14:m>
                            <m:oMath xmlns:m="http://schemas.openxmlformats.org/officeDocument/2006/math">
                              <m:r>
                                <a:rPr lang="en-CA" sz="2400" b="0" i="1" smtClean="0">
                                  <a:latin typeface="Cambria Math" panose="02040503050406030204" pitchFamily="18" charset="0"/>
                                </a:rPr>
                                <m:t>𝑛</m:t>
                              </m:r>
                              <m:r>
                                <a:rPr lang="en-CA" sz="2400" b="0" i="1" smtClean="0">
                                  <a:latin typeface="Cambria Math" panose="02040503050406030204" pitchFamily="18" charset="0"/>
                                </a:rPr>
                                <m:t>−1</m:t>
                              </m:r>
                            </m:oMath>
                          </a14:m>
                          <a:r>
                            <a:rPr lang="en-CA" sz="2400" dirty="0"/>
                            <a:t> D.F.</a:t>
                          </a:r>
                        </a:p>
                      </a:txBody>
                      <a:tcPr anchor="ctr"/>
                    </a:tc>
                    <a:extLst>
                      <a:ext uri="{0D108BD9-81ED-4DB2-BD59-A6C34878D82A}">
                        <a16:rowId xmlns:a16="http://schemas.microsoft.com/office/drawing/2014/main" val="2044343795"/>
                      </a:ext>
                    </a:extLst>
                  </a:tr>
                  <a:tr h="370840">
                    <a:tc>
                      <a:txBody>
                        <a:bodyPr/>
                        <a:lstStyle/>
                        <a:p>
                          <a:pPr algn="ctr"/>
                          <a:r>
                            <a:rPr lang="en-CA" sz="2400" b="1" dirty="0"/>
                            <a:t>p-value exact or approx.?</a:t>
                          </a:r>
                        </a:p>
                      </a:txBody>
                      <a:tcPr anchor="ctr">
                        <a:solidFill>
                          <a:schemeClr val="bg2">
                            <a:lumMod val="90000"/>
                          </a:schemeClr>
                        </a:solidFill>
                      </a:tcPr>
                    </a:tc>
                    <a:tc>
                      <a:txBody>
                        <a:bodyPr/>
                        <a:lstStyle/>
                        <a:p>
                          <a:pPr algn="ctr"/>
                          <a:r>
                            <a:rPr lang="en-CA" sz="2400" dirty="0"/>
                            <a:t>Exact</a:t>
                          </a:r>
                        </a:p>
                      </a:txBody>
                      <a:tcPr anchor="ctr"/>
                    </a:tc>
                    <a:tc>
                      <a:txBody>
                        <a:bodyPr/>
                        <a:lstStyle/>
                        <a:p>
                          <a:pPr algn="ctr"/>
                          <a:r>
                            <a:rPr lang="en-CA" sz="2400" dirty="0"/>
                            <a:t>Approx. when </a:t>
                          </a:r>
                          <a14:m>
                            <m:oMath xmlns:m="http://schemas.openxmlformats.org/officeDocument/2006/math">
                              <m:r>
                                <a:rPr lang="en-CA" sz="2400" b="0" i="1" smtClean="0">
                                  <a:latin typeface="Cambria Math" panose="02040503050406030204" pitchFamily="18" charset="0"/>
                                </a:rPr>
                                <m:t>𝑛</m:t>
                              </m:r>
                              <m:r>
                                <a:rPr lang="en-CA" sz="2400" b="0" i="1" smtClean="0">
                                  <a:latin typeface="Cambria Math" panose="02040503050406030204" pitchFamily="18" charset="0"/>
                                </a:rPr>
                                <m:t>≥30</m:t>
                              </m:r>
                            </m:oMath>
                          </a14:m>
                          <a:endParaRPr lang="en-CA" sz="2400" dirty="0"/>
                        </a:p>
                      </a:txBody>
                      <a:tcPr anchor="ctr"/>
                    </a:tc>
                    <a:tc>
                      <a:txBody>
                        <a:bodyPr/>
                        <a:lstStyle/>
                        <a:p>
                          <a:pPr algn="ctr"/>
                          <a:r>
                            <a:rPr lang="en-CA" sz="2400" dirty="0"/>
                            <a:t>Exact</a:t>
                          </a:r>
                        </a:p>
                      </a:txBody>
                      <a:tcPr anchor="ctr"/>
                    </a:tc>
                    <a:extLst>
                      <a:ext uri="{0D108BD9-81ED-4DB2-BD59-A6C34878D82A}">
                        <a16:rowId xmlns:a16="http://schemas.microsoft.com/office/drawing/2014/main" val="2232632771"/>
                      </a:ext>
                    </a:extLst>
                  </a:tr>
                </a:tbl>
              </a:graphicData>
            </a:graphic>
          </p:graphicFrame>
        </mc:Choice>
        <mc:Fallback xmlns="">
          <p:graphicFrame>
            <p:nvGraphicFramePr>
              <p:cNvPr id="4" name="Table 3">
                <a:extLst>
                  <a:ext uri="{FF2B5EF4-FFF2-40B4-BE49-F238E27FC236}">
                    <a16:creationId xmlns:a16="http://schemas.microsoft.com/office/drawing/2014/main" id="{55E9800F-FF91-46BB-C452-AB159D2A6E6B}"/>
                  </a:ext>
                </a:extLst>
              </p:cNvPr>
              <p:cNvGraphicFramePr>
                <a:graphicFrameLocks noGrp="1"/>
              </p:cNvGraphicFramePr>
              <p:nvPr>
                <p:extLst>
                  <p:ext uri="{D42A27DB-BD31-4B8C-83A1-F6EECF244321}">
                    <p14:modId xmlns:p14="http://schemas.microsoft.com/office/powerpoint/2010/main" val="3374186431"/>
                  </p:ext>
                </p:extLst>
              </p:nvPr>
            </p:nvGraphicFramePr>
            <p:xfrm>
              <a:off x="838200" y="2166977"/>
              <a:ext cx="10515600" cy="4010533"/>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360591724"/>
                        </a:ext>
                      </a:extLst>
                    </a:gridCol>
                    <a:gridCol w="2286000">
                      <a:extLst>
                        <a:ext uri="{9D8B030D-6E8A-4147-A177-3AD203B41FA5}">
                          <a16:colId xmlns:a16="http://schemas.microsoft.com/office/drawing/2014/main" val="957150095"/>
                        </a:ext>
                      </a:extLst>
                    </a:gridCol>
                    <a:gridCol w="2286000">
                      <a:extLst>
                        <a:ext uri="{9D8B030D-6E8A-4147-A177-3AD203B41FA5}">
                          <a16:colId xmlns:a16="http://schemas.microsoft.com/office/drawing/2014/main" val="1627092319"/>
                        </a:ext>
                      </a:extLst>
                    </a:gridCol>
                    <a:gridCol w="2286000">
                      <a:extLst>
                        <a:ext uri="{9D8B030D-6E8A-4147-A177-3AD203B41FA5}">
                          <a16:colId xmlns:a16="http://schemas.microsoft.com/office/drawing/2014/main" val="1066399012"/>
                        </a:ext>
                      </a:extLst>
                    </a:gridCol>
                  </a:tblGrid>
                  <a:tr h="457200">
                    <a:tc>
                      <a:txBody>
                        <a:bodyPr/>
                        <a:lstStyle/>
                        <a:p>
                          <a:pPr algn="ctr"/>
                          <a:endParaRPr lang="en-CA" sz="2400" dirty="0"/>
                        </a:p>
                      </a:txBody>
                      <a:tcPr anchor="ctr">
                        <a:solidFill>
                          <a:schemeClr val="bg2">
                            <a:lumMod val="90000"/>
                          </a:schemeClr>
                        </a:solidFill>
                      </a:tcPr>
                    </a:tc>
                    <a:tc>
                      <a:txBody>
                        <a:bodyPr/>
                        <a:lstStyle/>
                        <a:p>
                          <a:pPr algn="ctr"/>
                          <a:r>
                            <a:rPr lang="en-CA" sz="2400" b="1" dirty="0"/>
                            <a:t>Z-Test</a:t>
                          </a:r>
                        </a:p>
                      </a:txBody>
                      <a:tcPr anchor="ctr">
                        <a:solidFill>
                          <a:schemeClr val="bg2">
                            <a:lumMod val="90000"/>
                          </a:schemeClr>
                        </a:solidFill>
                      </a:tcPr>
                    </a:tc>
                    <a:tc>
                      <a:txBody>
                        <a:bodyPr/>
                        <a:lstStyle/>
                        <a:p>
                          <a:pPr algn="ctr"/>
                          <a:r>
                            <a:rPr lang="en-CA" sz="2400" b="1" dirty="0"/>
                            <a:t>Z-Test with CLT</a:t>
                          </a:r>
                        </a:p>
                      </a:txBody>
                      <a:tcPr anchor="ctr">
                        <a:solidFill>
                          <a:schemeClr val="bg2">
                            <a:lumMod val="90000"/>
                          </a:schemeClr>
                        </a:solidFill>
                      </a:tcPr>
                    </a:tc>
                    <a:tc>
                      <a:txBody>
                        <a:bodyPr/>
                        <a:lstStyle/>
                        <a:p>
                          <a:pPr algn="ctr"/>
                          <a:r>
                            <a:rPr lang="en-CA" sz="2400" b="1" dirty="0"/>
                            <a:t>t-Test</a:t>
                          </a:r>
                        </a:p>
                      </a:txBody>
                      <a:tcPr anchor="ctr">
                        <a:solidFill>
                          <a:schemeClr val="bg2">
                            <a:lumMod val="90000"/>
                          </a:schemeClr>
                        </a:solidFill>
                      </a:tcPr>
                    </a:tc>
                    <a:extLst>
                      <a:ext uri="{0D108BD9-81ED-4DB2-BD59-A6C34878D82A}">
                        <a16:rowId xmlns:a16="http://schemas.microsoft.com/office/drawing/2014/main" val="3822417363"/>
                      </a:ext>
                    </a:extLst>
                  </a:tr>
                  <a:tr h="457200">
                    <a:tc>
                      <a:txBody>
                        <a:bodyPr/>
                        <a:lstStyle/>
                        <a:p>
                          <a:pPr algn="ctr"/>
                          <a:r>
                            <a:rPr lang="en-CA" sz="2400" b="1" dirty="0"/>
                            <a:t>Variable (X)</a:t>
                          </a:r>
                        </a:p>
                      </a:txBody>
                      <a:tcPr anchor="ctr">
                        <a:solidFill>
                          <a:schemeClr val="bg2">
                            <a:lumMod val="90000"/>
                          </a:schemeClr>
                        </a:solidFill>
                      </a:tcPr>
                    </a:tc>
                    <a:tc>
                      <a:txBody>
                        <a:bodyPr/>
                        <a:lstStyle/>
                        <a:p>
                          <a:pPr algn="ctr"/>
                          <a:r>
                            <a:rPr lang="en-CA" sz="2400" dirty="0"/>
                            <a:t>1 Num. Var.</a:t>
                          </a:r>
                        </a:p>
                      </a:txBody>
                      <a:tcPr anchor="ctr"/>
                    </a:tc>
                    <a:tc>
                      <a:txBody>
                        <a:bodyPr/>
                        <a:lstStyle/>
                        <a:p>
                          <a:pPr algn="ctr"/>
                          <a:r>
                            <a:rPr lang="en-CA" sz="2400" dirty="0"/>
                            <a:t>1 Num. Var.</a:t>
                          </a:r>
                        </a:p>
                      </a:txBody>
                      <a:tcPr anchor="ctr"/>
                    </a:tc>
                    <a:tc>
                      <a:txBody>
                        <a:bodyPr/>
                        <a:lstStyle/>
                        <a:p>
                          <a:pPr algn="ctr"/>
                          <a:r>
                            <a:rPr lang="en-CA" sz="2400" dirty="0"/>
                            <a:t>1 Num. Var.</a:t>
                          </a:r>
                        </a:p>
                      </a:txBody>
                      <a:tcPr anchor="ctr"/>
                    </a:tc>
                    <a:extLst>
                      <a:ext uri="{0D108BD9-81ED-4DB2-BD59-A6C34878D82A}">
                        <a16:rowId xmlns:a16="http://schemas.microsoft.com/office/drawing/2014/main" val="3589977767"/>
                      </a:ext>
                    </a:extLst>
                  </a:tr>
                  <a:tr h="457200">
                    <a:tc>
                      <a:txBody>
                        <a:bodyPr/>
                        <a:lstStyle/>
                        <a:p>
                          <a:pPr algn="ctr"/>
                          <a:r>
                            <a:rPr lang="en-CA" sz="2400" b="1" dirty="0"/>
                            <a:t>Does X have to be Normal?</a:t>
                          </a:r>
                        </a:p>
                      </a:txBody>
                      <a:tcPr anchor="ctr">
                        <a:solidFill>
                          <a:schemeClr val="bg2">
                            <a:lumMod val="90000"/>
                          </a:schemeClr>
                        </a:solidFill>
                      </a:tcPr>
                    </a:tc>
                    <a:tc>
                      <a:txBody>
                        <a:bodyPr/>
                        <a:lstStyle/>
                        <a:p>
                          <a:pPr algn="ctr"/>
                          <a:r>
                            <a:rPr lang="en-CA" sz="2400" dirty="0"/>
                            <a:t>Yes</a:t>
                          </a:r>
                        </a:p>
                      </a:txBody>
                      <a:tcPr anchor="ctr"/>
                    </a:tc>
                    <a:tc>
                      <a:txBody>
                        <a:bodyPr/>
                        <a:lstStyle/>
                        <a:p>
                          <a:pPr algn="ctr"/>
                          <a:r>
                            <a:rPr lang="en-CA" sz="2400" dirty="0"/>
                            <a:t>No</a:t>
                          </a:r>
                        </a:p>
                      </a:txBody>
                      <a:tcPr anchor="ctr"/>
                    </a:tc>
                    <a:tc>
                      <a:txBody>
                        <a:bodyPr/>
                        <a:lstStyle/>
                        <a:p>
                          <a:pPr algn="ctr"/>
                          <a:r>
                            <a:rPr lang="en-CA" sz="2400" dirty="0"/>
                            <a:t>Yes**</a:t>
                          </a:r>
                        </a:p>
                      </a:txBody>
                      <a:tcPr anchor="ctr"/>
                    </a:tc>
                    <a:extLst>
                      <a:ext uri="{0D108BD9-81ED-4DB2-BD59-A6C34878D82A}">
                        <a16:rowId xmlns:a16="http://schemas.microsoft.com/office/drawing/2014/main" val="3864831564"/>
                      </a:ext>
                    </a:extLst>
                  </a:tr>
                  <a:tr h="457200">
                    <a:tc>
                      <a:txBody>
                        <a:bodyPr/>
                        <a:lstStyle/>
                        <a:p>
                          <a:endParaRPr lang="en-US"/>
                        </a:p>
                      </a:txBody>
                      <a:tcPr anchor="ctr">
                        <a:blipFill>
                          <a:blip r:embed="rId3"/>
                          <a:stretch>
                            <a:fillRect l="-167" t="-306579" r="-188000" b="-473684"/>
                          </a:stretch>
                        </a:blipFill>
                      </a:tcPr>
                    </a:tc>
                    <a:tc>
                      <a:txBody>
                        <a:bodyPr/>
                        <a:lstStyle/>
                        <a:p>
                          <a:pPr algn="ctr"/>
                          <a:r>
                            <a:rPr lang="en-CA" sz="2400" dirty="0"/>
                            <a:t>Yes</a:t>
                          </a:r>
                        </a:p>
                      </a:txBody>
                      <a:tcPr anchor="ctr"/>
                    </a:tc>
                    <a:tc>
                      <a:txBody>
                        <a:bodyPr/>
                        <a:lstStyle/>
                        <a:p>
                          <a:pPr algn="ctr"/>
                          <a:r>
                            <a:rPr lang="en-CA" sz="2400" dirty="0"/>
                            <a:t>Yes</a:t>
                          </a:r>
                        </a:p>
                      </a:txBody>
                      <a:tcPr anchor="ctr"/>
                    </a:tc>
                    <a:tc>
                      <a:txBody>
                        <a:bodyPr/>
                        <a:lstStyle/>
                        <a:p>
                          <a:pPr algn="ctr"/>
                          <a:r>
                            <a:rPr lang="en-CA" sz="2400" dirty="0"/>
                            <a:t>No</a:t>
                          </a:r>
                        </a:p>
                      </a:txBody>
                      <a:tcPr anchor="ctr"/>
                    </a:tc>
                    <a:extLst>
                      <a:ext uri="{0D108BD9-81ED-4DB2-BD59-A6C34878D82A}">
                        <a16:rowId xmlns:a16="http://schemas.microsoft.com/office/drawing/2014/main" val="3438789112"/>
                      </a:ext>
                    </a:extLst>
                  </a:tr>
                  <a:tr h="901573">
                    <a:tc>
                      <a:txBody>
                        <a:bodyPr/>
                        <a:lstStyle/>
                        <a:p>
                          <a:pPr algn="ctr"/>
                          <a:r>
                            <a:rPr lang="en-CA" sz="2400" b="1" dirty="0"/>
                            <a:t>T.S.</a:t>
                          </a:r>
                        </a:p>
                      </a:txBody>
                      <a:tcPr anchor="ctr">
                        <a:solidFill>
                          <a:schemeClr val="bg2">
                            <a:lumMod val="90000"/>
                          </a:schemeClr>
                        </a:solidFill>
                      </a:tcPr>
                    </a:tc>
                    <a:tc>
                      <a:txBody>
                        <a:bodyPr/>
                        <a:lstStyle/>
                        <a:p>
                          <a:endParaRPr lang="en-US"/>
                        </a:p>
                      </a:txBody>
                      <a:tcPr anchor="ctr">
                        <a:blipFill>
                          <a:blip r:embed="rId3"/>
                          <a:stretch>
                            <a:fillRect l="-159840" t="-208784" r="-200000" b="-143243"/>
                          </a:stretch>
                        </a:blipFill>
                      </a:tcPr>
                    </a:tc>
                    <a:tc>
                      <a:txBody>
                        <a:bodyPr/>
                        <a:lstStyle/>
                        <a:p>
                          <a:endParaRPr lang="en-US"/>
                        </a:p>
                      </a:txBody>
                      <a:tcPr anchor="ctr">
                        <a:blipFill>
                          <a:blip r:embed="rId3"/>
                          <a:stretch>
                            <a:fillRect l="-260533" t="-208784" r="-100533" b="-143243"/>
                          </a:stretch>
                        </a:blipFill>
                      </a:tcPr>
                    </a:tc>
                    <a:tc>
                      <a:txBody>
                        <a:bodyPr/>
                        <a:lstStyle/>
                        <a:p>
                          <a:endParaRPr lang="en-US"/>
                        </a:p>
                      </a:txBody>
                      <a:tcPr anchor="ctr">
                        <a:blipFill>
                          <a:blip r:embed="rId3"/>
                          <a:stretch>
                            <a:fillRect l="-360533" t="-208784" r="-533" b="-143243"/>
                          </a:stretch>
                        </a:blipFill>
                      </a:tcPr>
                    </a:tc>
                    <a:extLst>
                      <a:ext uri="{0D108BD9-81ED-4DB2-BD59-A6C34878D82A}">
                        <a16:rowId xmlns:a16="http://schemas.microsoft.com/office/drawing/2014/main" val="3696150741"/>
                      </a:ext>
                    </a:extLst>
                  </a:tr>
                  <a:tr h="457200">
                    <a:tc>
                      <a:txBody>
                        <a:bodyPr/>
                        <a:lstStyle/>
                        <a:p>
                          <a:pPr algn="ctr"/>
                          <a:r>
                            <a:rPr lang="en-CA" sz="2400" b="1" dirty="0"/>
                            <a:t>Distribution for p-value</a:t>
                          </a:r>
                        </a:p>
                      </a:txBody>
                      <a:tcPr anchor="ctr">
                        <a:solidFill>
                          <a:schemeClr val="bg2">
                            <a:lumMod val="90000"/>
                          </a:schemeClr>
                        </a:solidFill>
                      </a:tcPr>
                    </a:tc>
                    <a:tc>
                      <a:txBody>
                        <a:bodyPr/>
                        <a:lstStyle/>
                        <a:p>
                          <a:pPr algn="ctr"/>
                          <a:r>
                            <a:rPr lang="en-CA" sz="2400" dirty="0"/>
                            <a:t>Z</a:t>
                          </a:r>
                        </a:p>
                      </a:txBody>
                      <a:tcPr anchor="ctr"/>
                    </a:tc>
                    <a:tc>
                      <a:txBody>
                        <a:bodyPr/>
                        <a:lstStyle/>
                        <a:p>
                          <a:pPr algn="ctr"/>
                          <a:r>
                            <a:rPr lang="en-CA" sz="2400" dirty="0"/>
                            <a:t>Z</a:t>
                          </a:r>
                        </a:p>
                      </a:txBody>
                      <a:tcPr anchor="ctr"/>
                    </a:tc>
                    <a:tc>
                      <a:txBody>
                        <a:bodyPr/>
                        <a:lstStyle/>
                        <a:p>
                          <a:endParaRPr lang="en-US"/>
                        </a:p>
                      </a:txBody>
                      <a:tcPr anchor="ctr">
                        <a:blipFill>
                          <a:blip r:embed="rId3"/>
                          <a:stretch>
                            <a:fillRect l="-360533" t="-609333" r="-533" b="-182667"/>
                          </a:stretch>
                        </a:blipFill>
                      </a:tcPr>
                    </a:tc>
                    <a:extLst>
                      <a:ext uri="{0D108BD9-81ED-4DB2-BD59-A6C34878D82A}">
                        <a16:rowId xmlns:a16="http://schemas.microsoft.com/office/drawing/2014/main" val="2044343795"/>
                      </a:ext>
                    </a:extLst>
                  </a:tr>
                  <a:tr h="822960">
                    <a:tc>
                      <a:txBody>
                        <a:bodyPr/>
                        <a:lstStyle/>
                        <a:p>
                          <a:pPr algn="ctr"/>
                          <a:r>
                            <a:rPr lang="en-CA" sz="2400" b="1" dirty="0"/>
                            <a:t>p-value exact or approx.?</a:t>
                          </a:r>
                        </a:p>
                      </a:txBody>
                      <a:tcPr anchor="ctr">
                        <a:solidFill>
                          <a:schemeClr val="bg2">
                            <a:lumMod val="90000"/>
                          </a:schemeClr>
                        </a:solidFill>
                      </a:tcPr>
                    </a:tc>
                    <a:tc>
                      <a:txBody>
                        <a:bodyPr/>
                        <a:lstStyle/>
                        <a:p>
                          <a:pPr algn="ctr"/>
                          <a:r>
                            <a:rPr lang="en-CA" sz="2400" dirty="0"/>
                            <a:t>Exact</a:t>
                          </a:r>
                        </a:p>
                      </a:txBody>
                      <a:tcPr anchor="ctr"/>
                    </a:tc>
                    <a:tc>
                      <a:txBody>
                        <a:bodyPr/>
                        <a:lstStyle/>
                        <a:p>
                          <a:endParaRPr lang="en-US"/>
                        </a:p>
                      </a:txBody>
                      <a:tcPr anchor="ctr">
                        <a:blipFill>
                          <a:blip r:embed="rId3"/>
                          <a:stretch>
                            <a:fillRect l="-260533" t="-394074" r="-100533" b="-1481"/>
                          </a:stretch>
                        </a:blipFill>
                      </a:tcPr>
                    </a:tc>
                    <a:tc>
                      <a:txBody>
                        <a:bodyPr/>
                        <a:lstStyle/>
                        <a:p>
                          <a:pPr algn="ctr"/>
                          <a:r>
                            <a:rPr lang="en-CA" sz="2400" dirty="0"/>
                            <a:t>Exact</a:t>
                          </a:r>
                        </a:p>
                      </a:txBody>
                      <a:tcPr anchor="ctr"/>
                    </a:tc>
                    <a:extLst>
                      <a:ext uri="{0D108BD9-81ED-4DB2-BD59-A6C34878D82A}">
                        <a16:rowId xmlns:a16="http://schemas.microsoft.com/office/drawing/2014/main" val="2232632771"/>
                      </a:ext>
                    </a:extLst>
                  </a:tr>
                </a:tbl>
              </a:graphicData>
            </a:graphic>
          </p:graphicFrame>
        </mc:Fallback>
      </mc:AlternateContent>
    </p:spTree>
    <p:extLst>
      <p:ext uri="{BB962C8B-B14F-4D97-AF65-F5344CB8AC3E}">
        <p14:creationId xmlns:p14="http://schemas.microsoft.com/office/powerpoint/2010/main" val="4790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A34E2-B770-1202-60C6-4EBA2B667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E1D42-1459-6316-DCC0-8A553F2428C1}"/>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Examples (Two-tailed Test using t-Dist.)</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DAB11CA3-22D6-D9C5-DE6B-B7BEDA406CC8}"/>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a) Home-use Christmas trees are typically grown in a tree farm where the diameter of Douglas Firs and hence its height are well monitored. Historically, the diameter of Douglas Firs for home use Christmas trees follows a Normal distribution with an average of 12 cm. Recent unpredictable weather has environmentalists concerned if the trees will grow unpredictably, i.e. diameter could be bigger or smaller.</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Define a parameter (with a symbol) and set up H0 and Ha.</a:t>
            </a:r>
          </a:p>
          <a:p>
            <a:pPr marL="460375" indent="-460375"/>
            <a:r>
              <a:rPr lang="en-US" sz="2400" cap="none" dirty="0">
                <a:latin typeface="Calibri" panose="020F0502020204030204" pitchFamily="34" charset="0"/>
                <a:cs typeface="Calibri" panose="020F0502020204030204" pitchFamily="34" charset="0"/>
              </a:rPr>
              <a:t>b) A random sample of 16 Douglas Firs is drawn and the average diameter is 10.5 cm with a standard deviation of 2.5 cm.</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Calculate the test statistic, find p-value, check conditions, and draw conclusion with 1% level of significance.</a:t>
            </a:r>
          </a:p>
        </p:txBody>
      </p:sp>
    </p:spTree>
    <p:extLst>
      <p:ext uri="{BB962C8B-B14F-4D97-AF65-F5344CB8AC3E}">
        <p14:creationId xmlns:p14="http://schemas.microsoft.com/office/powerpoint/2010/main" val="253058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6973"/>
            <a:ext cx="10972800" cy="914400"/>
          </a:xfrm>
        </p:spPr>
        <p:txBody>
          <a:bodyPr anchor="t"/>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Any Questions?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199" y="1150271"/>
            <a:ext cx="8229600" cy="5195455"/>
          </a:xfrm>
        </p:spPr>
      </p:pic>
    </p:spTree>
    <p:extLst>
      <p:ext uri="{BB962C8B-B14F-4D97-AF65-F5344CB8AC3E}">
        <p14:creationId xmlns:p14="http://schemas.microsoft.com/office/powerpoint/2010/main" val="226734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25DF-692A-1FF6-9B6E-BEAF9997B1F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072CA0C-9857-317D-F8C0-C771B6EC15D7}"/>
              </a:ext>
            </a:extLst>
          </p:cNvPr>
          <p:cNvSpPr txBox="1">
            <a:spLocks/>
          </p:cNvSpPr>
          <p:nvPr/>
        </p:nvSpPr>
        <p:spPr>
          <a:xfrm>
            <a:off x="609600" y="5885233"/>
            <a:ext cx="10972800" cy="9144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pPr algn="l"/>
            <a:r>
              <a:rPr lang="en-CA" sz="2400" b="1" cap="none" dirty="0">
                <a:solidFill>
                  <a:srgbClr val="FF0000"/>
                </a:solidFill>
                <a:latin typeface="Lucida Calligraphy" panose="03010101010101010101" pitchFamily="66" charset="0"/>
                <a:cs typeface="Calibri" panose="020F0502020204030204" pitchFamily="34" charset="0"/>
              </a:rPr>
              <a:t>My takeaway: Nothing is perfect, but failing to disprove something you want to prove is the closest thing to proving it!</a:t>
            </a:r>
            <a:endParaRPr lang="en-CA" sz="2800" b="1" cap="none" dirty="0">
              <a:solidFill>
                <a:srgbClr val="FF0000"/>
              </a:solidFill>
              <a:latin typeface="Lucida Calligraphy" panose="03010101010101010101" pitchFamily="66" charset="0"/>
              <a:cs typeface="Calibri" panose="020F0502020204030204" pitchFamily="34" charset="0"/>
            </a:endParaRPr>
          </a:p>
        </p:txBody>
      </p:sp>
      <p:pic>
        <p:nvPicPr>
          <p:cNvPr id="4" name="vKA4w2O61Xo">
            <a:extLst>
              <a:ext uri="{FF2B5EF4-FFF2-40B4-BE49-F238E27FC236}">
                <a16:creationId xmlns:a16="http://schemas.microsoft.com/office/drawing/2014/main" id="{3D3D1C82-2EC8-BA89-5E03-0B8091353D0B}"/>
              </a:ext>
            </a:extLst>
          </p:cNvPr>
          <p:cNvPicPr>
            <a:picLocks noRot="1" noChangeAspect="1"/>
          </p:cNvPicPr>
          <p:nvPr>
            <a:videoFile r:link="rId1"/>
          </p:nvPr>
        </p:nvPicPr>
        <p:blipFill>
          <a:blip r:embed="rId4"/>
          <a:stretch>
            <a:fillRect/>
          </a:stretch>
        </p:blipFill>
        <p:spPr>
          <a:xfrm>
            <a:off x="1524000" y="499095"/>
            <a:ext cx="9144000" cy="5143500"/>
          </a:xfrm>
          <a:prstGeom prst="rect">
            <a:avLst/>
          </a:prstGeom>
        </p:spPr>
      </p:pic>
    </p:spTree>
    <p:extLst>
      <p:ext uri="{BB962C8B-B14F-4D97-AF65-F5344CB8AC3E}">
        <p14:creationId xmlns:p14="http://schemas.microsoft.com/office/powerpoint/2010/main" val="167176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Hypothesis Testing Framework</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Q1: Is there a decision/change that you want/need to make?</a:t>
            </a:r>
          </a:p>
          <a:p>
            <a:pPr marL="460375" indent="-460375"/>
            <a:r>
              <a:rPr lang="en-US" sz="2400" cap="none" dirty="0">
                <a:latin typeface="Calibri" panose="020F0502020204030204" pitchFamily="34" charset="0"/>
                <a:cs typeface="Calibri" panose="020F0502020204030204" pitchFamily="34" charset="0"/>
              </a:rPr>
              <a:t>Q2: Is the decision unique (and you cannot find an answer online)?</a:t>
            </a:r>
          </a:p>
          <a:p>
            <a:pPr marL="460375" indent="-460375"/>
            <a:r>
              <a:rPr lang="en-US" sz="2400" cap="none" dirty="0">
                <a:latin typeface="Calibri" panose="020F0502020204030204" pitchFamily="34" charset="0"/>
                <a:cs typeface="Calibri" panose="020F0502020204030204" pitchFamily="34" charset="0"/>
              </a:rPr>
              <a:t>Q3: Can the decision be made based on something that can be measured quantitatively?</a:t>
            </a:r>
          </a:p>
          <a:p>
            <a:pPr marL="460375" indent="-460375"/>
            <a:r>
              <a:rPr lang="en-US" sz="2400" cap="none" dirty="0">
                <a:latin typeface="Calibri" panose="020F0502020204030204" pitchFamily="34" charset="0"/>
                <a:cs typeface="Calibri" panose="020F0502020204030204" pitchFamily="34" charset="0"/>
              </a:rPr>
              <a:t>Q4: Is the decision based on some form of repetition?</a:t>
            </a:r>
          </a:p>
          <a:p>
            <a:pPr marL="460375" indent="-460375"/>
            <a:r>
              <a:rPr lang="en-US" sz="2400" cap="none" dirty="0">
                <a:latin typeface="Calibri" panose="020F0502020204030204" pitchFamily="34" charset="0"/>
                <a:cs typeface="Calibri" panose="020F0502020204030204" pitchFamily="34" charset="0"/>
              </a:rPr>
              <a:t>Q5: Are the data collected properly without biases?</a:t>
            </a:r>
          </a:p>
          <a:p>
            <a:pPr marL="460375" indent="-460375"/>
            <a:r>
              <a:rPr lang="en-US" sz="2400" cap="none" dirty="0">
                <a:latin typeface="Calibri" panose="020F0502020204030204" pitchFamily="34" charset="0"/>
                <a:cs typeface="Calibri" panose="020F0502020204030204" pitchFamily="34" charset="0"/>
              </a:rPr>
              <a:t>Q6: How much deviations from the ideal/desired outcome can you tolerate?</a:t>
            </a:r>
          </a:p>
        </p:txBody>
      </p:sp>
    </p:spTree>
    <p:extLst>
      <p:ext uri="{BB962C8B-B14F-4D97-AF65-F5344CB8AC3E}">
        <p14:creationId xmlns:p14="http://schemas.microsoft.com/office/powerpoint/2010/main" val="41896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2E88-4736-6CBD-2FA3-5449E5C92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A318F-570D-59D2-C6B4-F4D95F2D0A4E}"/>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Parameter vs. Statistics (Revisit)</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C4983AED-9166-318C-741F-46C760148390}"/>
              </a:ext>
            </a:extLst>
          </p:cNvPr>
          <p:cNvSpPr>
            <a:spLocks noGrp="1"/>
          </p:cNvSpPr>
          <p:nvPr>
            <p:ph idx="1"/>
          </p:nvPr>
        </p:nvSpPr>
        <p:spPr>
          <a:xfrm>
            <a:off x="609600" y="1427123"/>
            <a:ext cx="10972800" cy="5029200"/>
          </a:xfrm>
        </p:spPr>
        <p:txBody>
          <a:bodyPr anchor="t">
            <a:normAutofit/>
          </a:bodyPr>
          <a:lstStyle/>
          <a:p>
            <a:pPr marL="460375" indent="-460375"/>
            <a:r>
              <a:rPr lang="en-US" sz="2400" u="sng" cap="none" dirty="0">
                <a:latin typeface="Calibri" panose="020F0502020204030204" pitchFamily="34" charset="0"/>
                <a:cs typeface="Calibri" panose="020F0502020204030204" pitchFamily="34" charset="0"/>
              </a:rPr>
              <a:t>Parameter</a:t>
            </a:r>
            <a:r>
              <a:rPr lang="en-US" sz="2400" cap="none" dirty="0">
                <a:latin typeface="Calibri" panose="020F0502020204030204" pitchFamily="34" charset="0"/>
                <a:cs typeface="Calibri" panose="020F0502020204030204" pitchFamily="34" charset="0"/>
              </a:rPr>
              <a:t> is defined as a number from the population and its value is </a:t>
            </a:r>
            <a:r>
              <a:rPr lang="en-US" sz="2400" u="sng" cap="none" dirty="0">
                <a:latin typeface="Calibri" panose="020F0502020204030204" pitchFamily="34" charset="0"/>
                <a:cs typeface="Calibri" panose="020F0502020204030204" pitchFamily="34" charset="0"/>
              </a:rPr>
              <a:t>unknown</a:t>
            </a:r>
            <a:r>
              <a:rPr lang="en-US" sz="2400" cap="none" dirty="0">
                <a:latin typeface="Calibri" panose="020F0502020204030204" pitchFamily="34" charset="0"/>
                <a:cs typeface="Calibri" panose="020F0502020204030204" pitchFamily="34" charset="0"/>
              </a:rPr>
              <a:t>.</a:t>
            </a:r>
          </a:p>
          <a:p>
            <a:pPr marL="460375" indent="-460375"/>
            <a:r>
              <a:rPr lang="en-US" sz="2400" cap="none" dirty="0">
                <a:latin typeface="Calibri" panose="020F0502020204030204" pitchFamily="34" charset="0"/>
                <a:cs typeface="Calibri" panose="020F0502020204030204" pitchFamily="34" charset="0"/>
              </a:rPr>
              <a:t>However, we really want to learn something about it.</a:t>
            </a:r>
          </a:p>
          <a:p>
            <a:pPr marL="460375" indent="-460375"/>
            <a:r>
              <a:rPr lang="en-US" sz="2400" cap="none" dirty="0">
                <a:latin typeface="Calibri" panose="020F0502020204030204" pitchFamily="34" charset="0"/>
                <a:cs typeface="Calibri" panose="020F0502020204030204" pitchFamily="34" charset="0"/>
              </a:rPr>
              <a:t>Instead, we draw a decent sample (from the population) and get a </a:t>
            </a:r>
            <a:r>
              <a:rPr lang="en-US" sz="2400" u="sng" cap="none" dirty="0">
                <a:latin typeface="Calibri" panose="020F0502020204030204" pitchFamily="34" charset="0"/>
                <a:cs typeface="Calibri" panose="020F0502020204030204" pitchFamily="34" charset="0"/>
              </a:rPr>
              <a:t>statistic</a:t>
            </a:r>
            <a:r>
              <a:rPr lang="en-US" sz="2400" cap="none" dirty="0">
                <a:latin typeface="Calibri" panose="020F0502020204030204" pitchFamily="34" charset="0"/>
                <a:cs typeface="Calibri" panose="020F0502020204030204" pitchFamily="34" charset="0"/>
              </a:rPr>
              <a:t>.</a:t>
            </a:r>
          </a:p>
          <a:p>
            <a:pPr marL="460375" indent="-460375"/>
            <a:r>
              <a:rPr lang="en-US" sz="2400" cap="none" dirty="0">
                <a:latin typeface="Calibri" panose="020F0502020204030204" pitchFamily="34" charset="0"/>
                <a:cs typeface="Calibri" panose="020F0502020204030204" pitchFamily="34" charset="0"/>
              </a:rPr>
              <a:t>In short, a statistic (from the sample) is used to estimate the parameter (of interest).</a:t>
            </a:r>
          </a:p>
          <a:p>
            <a:pPr marL="460375" indent="-460375"/>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Key condition in hypothesis testing: values of parameters are </a:t>
            </a:r>
            <a:r>
              <a:rPr lang="en-US" sz="2400" cap="none">
                <a:latin typeface="Calibri" panose="020F0502020204030204" pitchFamily="34" charset="0"/>
                <a:cs typeface="Calibri" panose="020F0502020204030204" pitchFamily="34" charset="0"/>
              </a:rPr>
              <a:t>always unknown.</a:t>
            </a:r>
            <a:endParaRPr lang="en-US" sz="2400"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798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94AF0-2974-C073-5FE8-90F729C11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78B12-30F5-1FA2-D7A9-A6C907DC5096}"/>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Examples (Parameters)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56F1FDA6-0D63-4A8B-470A-88C625F95F2B}"/>
              </a:ext>
            </a:extLst>
          </p:cNvPr>
          <p:cNvSpPr>
            <a:spLocks noGrp="1"/>
          </p:cNvSpPr>
          <p:nvPr>
            <p:ph idx="1"/>
          </p:nvPr>
        </p:nvSpPr>
        <p:spPr>
          <a:xfrm>
            <a:off x="609600" y="1427123"/>
            <a:ext cx="10972800" cy="5029200"/>
          </a:xfrm>
        </p:spPr>
        <p:txBody>
          <a:bodyPr anchor="t">
            <a:normAutofit lnSpcReduction="10000"/>
          </a:bodyPr>
          <a:lstStyle/>
          <a:p>
            <a:pPr marL="460375" indent="-460375"/>
            <a:r>
              <a:rPr lang="en-US" sz="2400" cap="none" dirty="0">
                <a:latin typeface="Calibri" panose="020F0502020204030204" pitchFamily="34" charset="0"/>
                <a:cs typeface="Calibri" panose="020F0502020204030204" pitchFamily="34" charset="0"/>
              </a:rPr>
              <a:t>Example 1:</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Langara RES has recently hired new staff members and hope to reduce the students’ wait time at RES front counter. The wait time at the Langara RES front counter was 15 minutes before the hiring </a:t>
            </a:r>
            <a:r>
              <a:rPr lang="en-US" sz="2400" u="sng" cap="none" dirty="0">
                <a:latin typeface="Calibri" panose="020F0502020204030204" pitchFamily="34" charset="0"/>
                <a:cs typeface="Calibri" panose="020F0502020204030204" pitchFamily="34" charset="0"/>
              </a:rPr>
              <a:t>with a (popn.) standard deviation of 9 minutes</a:t>
            </a:r>
            <a:r>
              <a:rPr lang="en-US" sz="2400" cap="none" dirty="0">
                <a:latin typeface="Calibri" panose="020F0502020204030204" pitchFamily="34" charset="0"/>
                <a:cs typeface="Calibri" panose="020F0502020204030204" pitchFamily="34" charset="0"/>
              </a:rPr>
              <a:t>. A senior registrar will write a report in 3 weeks. </a:t>
            </a:r>
          </a:p>
          <a:p>
            <a:pPr marL="460375" indent="-460375"/>
            <a:r>
              <a:rPr lang="en-US" sz="2400" cap="none" dirty="0">
                <a:latin typeface="Calibri" panose="020F0502020204030204" pitchFamily="34" charset="0"/>
                <a:cs typeface="Calibri" panose="020F0502020204030204" pitchFamily="34" charset="0"/>
              </a:rPr>
              <a:t>Q: Find the parameter of interest.</a:t>
            </a:r>
          </a:p>
          <a:p>
            <a:pPr marL="460375" indent="-460375"/>
            <a:r>
              <a:rPr lang="en-US" sz="2400" cap="none" dirty="0">
                <a:latin typeface="Calibri" panose="020F0502020204030204" pitchFamily="34" charset="0"/>
                <a:cs typeface="Calibri" panose="020F0502020204030204" pitchFamily="34" charset="0"/>
              </a:rPr>
              <a:t>Example 2:</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Tim Hortons has launched their new lunch items and expect more than 40% of their customers will buy their lunch items. The manager in the West Coast Region will collect the data and report to the director in 3 months.</a:t>
            </a:r>
          </a:p>
          <a:p>
            <a:pPr marL="460375" indent="-460375"/>
            <a:r>
              <a:rPr lang="en-US" sz="2400" cap="none" dirty="0">
                <a:latin typeface="Calibri" panose="020F0502020204030204" pitchFamily="34" charset="0"/>
                <a:cs typeface="Calibri" panose="020F0502020204030204" pitchFamily="34" charset="0"/>
              </a:rPr>
              <a:t>Q: Find the parameter of interest.</a:t>
            </a:r>
          </a:p>
        </p:txBody>
      </p:sp>
    </p:spTree>
    <p:extLst>
      <p:ext uri="{BB962C8B-B14F-4D97-AF65-F5344CB8AC3E}">
        <p14:creationId xmlns:p14="http://schemas.microsoft.com/office/powerpoint/2010/main" val="217065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4E48-3FB6-E43B-0A39-1EDBB34F2A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1B412-7E06-8021-D57A-E4610DF4D25A}"/>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The Set up of H0 and Ha</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416E1311-B767-7ACA-374B-6C67A136B78E}"/>
              </a:ext>
            </a:extLst>
          </p:cNvPr>
          <p:cNvSpPr>
            <a:spLocks noGrp="1"/>
          </p:cNvSpPr>
          <p:nvPr>
            <p:ph idx="1"/>
          </p:nvPr>
        </p:nvSpPr>
        <p:spPr>
          <a:xfrm>
            <a:off x="609600" y="1427123"/>
            <a:ext cx="10972800" cy="5029200"/>
          </a:xfrm>
        </p:spPr>
        <p:txBody>
          <a:bodyPr anchor="t">
            <a:normAutofit/>
          </a:bodyPr>
          <a:lstStyle/>
          <a:p>
            <a:pPr marL="460375" indent="-460375"/>
            <a:r>
              <a:rPr lang="en-US" sz="2400" cap="none" dirty="0">
                <a:latin typeface="Calibri" panose="020F0502020204030204" pitchFamily="34" charset="0"/>
                <a:cs typeface="Calibri" panose="020F0502020204030204" pitchFamily="34" charset="0"/>
              </a:rPr>
              <a:t>Story: My roommate broke my favourite mug</a:t>
            </a:r>
          </a:p>
          <a:p>
            <a:pPr marL="460375" indent="-460375"/>
            <a:r>
              <a:rPr lang="en-US" sz="2400" cap="none" dirty="0">
                <a:latin typeface="Calibri" panose="020F0502020204030204" pitchFamily="34" charset="0"/>
                <a:cs typeface="Calibri" panose="020F0502020204030204" pitchFamily="34" charset="0"/>
              </a:rPr>
              <a:t>Two key takeaways:</a:t>
            </a:r>
          </a:p>
          <a:p>
            <a:pPr marL="460375" indent="-460375"/>
            <a:r>
              <a:rPr lang="en-US" sz="2400" cap="none" dirty="0">
                <a:latin typeface="Calibri" panose="020F0502020204030204" pitchFamily="34" charset="0"/>
                <a:cs typeface="Calibri" panose="020F0502020204030204" pitchFamily="34" charset="0"/>
              </a:rPr>
              <a:t>1) When the real cause is unknown to us, we can never prove things directly</a:t>
            </a:r>
          </a:p>
          <a:p>
            <a:pPr marL="460375" indent="-460375"/>
            <a:r>
              <a:rPr lang="en-US" sz="2400" cap="none" dirty="0">
                <a:latin typeface="Calibri" panose="020F0502020204030204" pitchFamily="34" charset="0"/>
                <a:cs typeface="Calibri" panose="020F0502020204030204" pitchFamily="34" charset="0"/>
              </a:rPr>
              <a:t>2) To adopt this method, there can only have 2 opposing outcomes</a:t>
            </a:r>
          </a:p>
          <a:p>
            <a:pPr marL="460375" indent="-460375"/>
            <a:r>
              <a:rPr lang="en-US" sz="2400" cap="none" dirty="0">
                <a:latin typeface="Calibri" panose="020F0502020204030204" pitchFamily="34" charset="0"/>
                <a:cs typeface="Calibri" panose="020F0502020204030204" pitchFamily="34" charset="0"/>
              </a:rPr>
              <a:t>Basic setup:</a:t>
            </a:r>
          </a:p>
          <a:p>
            <a:pPr marL="460375" indent="-460375"/>
            <a:r>
              <a:rPr lang="en-US" sz="2400" cap="none" dirty="0">
                <a:latin typeface="Calibri" panose="020F0502020204030204" pitchFamily="34" charset="0"/>
                <a:cs typeface="Calibri" panose="020F0502020204030204" pitchFamily="34" charset="0"/>
              </a:rPr>
              <a:t>- the </a:t>
            </a:r>
            <a:r>
              <a:rPr lang="en-US" sz="2400" b="1" cap="none" dirty="0">
                <a:solidFill>
                  <a:srgbClr val="FF0000"/>
                </a:solidFill>
                <a:latin typeface="Calibri" panose="020F0502020204030204" pitchFamily="34" charset="0"/>
                <a:cs typeface="Calibri" panose="020F0502020204030204" pitchFamily="34" charset="0"/>
              </a:rPr>
              <a:t>Alternative Hypothesis</a:t>
            </a:r>
            <a:r>
              <a:rPr lang="en-US" sz="2400" cap="none" dirty="0">
                <a:latin typeface="Calibri" panose="020F0502020204030204" pitchFamily="34" charset="0"/>
                <a:cs typeface="Calibri" panose="020F0502020204030204" pitchFamily="34" charset="0"/>
              </a:rPr>
              <a:t> (or </a:t>
            </a:r>
            <a:r>
              <a:rPr lang="en-US" sz="2400" b="1" cap="none" dirty="0">
                <a:solidFill>
                  <a:srgbClr val="FF0000"/>
                </a:solidFill>
                <a:latin typeface="Calibri" panose="020F0502020204030204" pitchFamily="34" charset="0"/>
                <a:cs typeface="Calibri" panose="020F0502020204030204" pitchFamily="34" charset="0"/>
              </a:rPr>
              <a:t>Ha</a:t>
            </a:r>
            <a:r>
              <a:rPr lang="en-US" sz="2400" cap="none" dirty="0">
                <a:latin typeface="Calibri" panose="020F0502020204030204" pitchFamily="34" charset="0"/>
                <a:cs typeface="Calibri" panose="020F0502020204030204" pitchFamily="34" charset="0"/>
              </a:rPr>
              <a:t>) is the statement we want to prove</a:t>
            </a:r>
          </a:p>
          <a:p>
            <a:pPr marL="460375" indent="-460375"/>
            <a:r>
              <a:rPr lang="en-US" sz="2400" cap="none" dirty="0">
                <a:latin typeface="Calibri" panose="020F0502020204030204" pitchFamily="34" charset="0"/>
                <a:cs typeface="Calibri" panose="020F0502020204030204" pitchFamily="34" charset="0"/>
              </a:rPr>
              <a:t>- the </a:t>
            </a:r>
            <a:r>
              <a:rPr lang="en-US" sz="2400" b="1" cap="none" dirty="0">
                <a:solidFill>
                  <a:srgbClr val="FF0000"/>
                </a:solidFill>
                <a:latin typeface="Calibri" panose="020F0502020204030204" pitchFamily="34" charset="0"/>
                <a:cs typeface="Calibri" panose="020F0502020204030204" pitchFamily="34" charset="0"/>
              </a:rPr>
              <a:t>Null Hypothesis</a:t>
            </a:r>
            <a:r>
              <a:rPr lang="en-US" sz="2400" cap="none" dirty="0">
                <a:latin typeface="Calibri" panose="020F0502020204030204" pitchFamily="34" charset="0"/>
                <a:cs typeface="Calibri" panose="020F0502020204030204" pitchFamily="34" charset="0"/>
              </a:rPr>
              <a:t> (or </a:t>
            </a:r>
            <a:r>
              <a:rPr lang="en-US" sz="2400" b="1" cap="none" dirty="0">
                <a:solidFill>
                  <a:srgbClr val="FF0000"/>
                </a:solidFill>
                <a:latin typeface="Calibri" panose="020F0502020204030204" pitchFamily="34" charset="0"/>
                <a:cs typeface="Calibri" panose="020F0502020204030204" pitchFamily="34" charset="0"/>
              </a:rPr>
              <a:t>H0</a:t>
            </a:r>
            <a:r>
              <a:rPr lang="en-US" sz="2400" cap="none" dirty="0">
                <a:latin typeface="Calibri" panose="020F0502020204030204" pitchFamily="34" charset="0"/>
                <a:cs typeface="Calibri" panose="020F0502020204030204" pitchFamily="34" charset="0"/>
              </a:rPr>
              <a:t>) is the statement we try to reject</a:t>
            </a:r>
          </a:p>
          <a:p>
            <a:pPr marL="460375" indent="-460375"/>
            <a:r>
              <a:rPr lang="en-US" sz="2400" cap="none" dirty="0">
                <a:latin typeface="Calibri" panose="020F0502020204030204" pitchFamily="34" charset="0"/>
                <a:cs typeface="Calibri" panose="020F0502020204030204" pitchFamily="34" charset="0"/>
              </a:rPr>
              <a:t>But how?</a:t>
            </a:r>
          </a:p>
        </p:txBody>
      </p:sp>
    </p:spTree>
    <p:extLst>
      <p:ext uri="{BB962C8B-B14F-4D97-AF65-F5344CB8AC3E}">
        <p14:creationId xmlns:p14="http://schemas.microsoft.com/office/powerpoint/2010/main" val="10206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022D9-8F97-C9B8-5DE8-2A4947692A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4C345-4403-5EC5-082D-A4D69F8D0C2F}"/>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Examples (Hypotheses)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p:sp>
        <p:nvSpPr>
          <p:cNvPr id="3" name="Content Placeholder 2">
            <a:extLst>
              <a:ext uri="{FF2B5EF4-FFF2-40B4-BE49-F238E27FC236}">
                <a16:creationId xmlns:a16="http://schemas.microsoft.com/office/drawing/2014/main" id="{F95A1BA0-AF21-4100-8104-B38BC33FCE8B}"/>
              </a:ext>
            </a:extLst>
          </p:cNvPr>
          <p:cNvSpPr>
            <a:spLocks noGrp="1"/>
          </p:cNvSpPr>
          <p:nvPr>
            <p:ph idx="1"/>
          </p:nvPr>
        </p:nvSpPr>
        <p:spPr>
          <a:xfrm>
            <a:off x="609600" y="1427123"/>
            <a:ext cx="10972800" cy="5029200"/>
          </a:xfrm>
        </p:spPr>
        <p:txBody>
          <a:bodyPr anchor="t">
            <a:normAutofit lnSpcReduction="10000"/>
          </a:bodyPr>
          <a:lstStyle/>
          <a:p>
            <a:pPr marL="460375" indent="-460375"/>
            <a:r>
              <a:rPr lang="en-US" sz="2400" cap="none" dirty="0">
                <a:latin typeface="Calibri" panose="020F0502020204030204" pitchFamily="34" charset="0"/>
                <a:cs typeface="Calibri" panose="020F0502020204030204" pitchFamily="34" charset="0"/>
              </a:rPr>
              <a:t>Example 1:</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Langara RES has recently hired new staff members and hope to reduce the students’ wait time at RES front counter. The wait time at the Langara RES front counter was 15 minutes before the hiring </a:t>
            </a:r>
            <a:r>
              <a:rPr lang="en-US" sz="2400" u="sng" cap="none" dirty="0">
                <a:latin typeface="Calibri" panose="020F0502020204030204" pitchFamily="34" charset="0"/>
                <a:cs typeface="Calibri" panose="020F0502020204030204" pitchFamily="34" charset="0"/>
              </a:rPr>
              <a:t>with a (popn.) standard deviation of 9 minutes</a:t>
            </a:r>
            <a:r>
              <a:rPr lang="en-US" sz="2400" cap="none" dirty="0">
                <a:latin typeface="Calibri" panose="020F0502020204030204" pitchFamily="34" charset="0"/>
                <a:cs typeface="Calibri" panose="020F0502020204030204" pitchFamily="34" charset="0"/>
              </a:rPr>
              <a:t>. A senior registrar will write a report in 3 weeks.</a:t>
            </a:r>
          </a:p>
          <a:p>
            <a:pPr marL="460375" indent="-460375"/>
            <a:r>
              <a:rPr lang="en-US" sz="2400" cap="none" dirty="0">
                <a:latin typeface="Calibri" panose="020F0502020204030204" pitchFamily="34" charset="0"/>
                <a:cs typeface="Calibri" panose="020F0502020204030204" pitchFamily="34" charset="0"/>
              </a:rPr>
              <a:t>Set up the null hypothesis and the alternative hypothesis.</a:t>
            </a:r>
          </a:p>
          <a:p>
            <a:pPr marL="460375" indent="-460375"/>
            <a:r>
              <a:rPr lang="en-US" sz="2400" cap="none" dirty="0">
                <a:latin typeface="Calibri" panose="020F0502020204030204" pitchFamily="34" charset="0"/>
                <a:cs typeface="Calibri" panose="020F0502020204030204" pitchFamily="34" charset="0"/>
              </a:rPr>
              <a:t>Example 2:</a:t>
            </a: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Tim Hortons has launched their new lunch items and expect more than 40% of their customers will buy their lunch items. The manager in the West Coast Region will collect the data and report to the director in 3 months.</a:t>
            </a:r>
          </a:p>
          <a:p>
            <a:pPr marL="460375" indent="-460375"/>
            <a:r>
              <a:rPr lang="en-US" sz="2400" cap="none" dirty="0">
                <a:latin typeface="Calibri" panose="020F0502020204030204" pitchFamily="34" charset="0"/>
                <a:cs typeface="Calibri" panose="020F0502020204030204" pitchFamily="34" charset="0"/>
              </a:rPr>
              <a:t>Set up the null hypothesis and the alternative hypothesis.</a:t>
            </a:r>
          </a:p>
        </p:txBody>
      </p:sp>
    </p:spTree>
    <p:extLst>
      <p:ext uri="{BB962C8B-B14F-4D97-AF65-F5344CB8AC3E}">
        <p14:creationId xmlns:p14="http://schemas.microsoft.com/office/powerpoint/2010/main" val="316406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515C3-41B9-C59C-BCE7-E91ED26DC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B3270-93D0-B10E-E8E6-5235C4F82EF4}"/>
              </a:ext>
            </a:extLst>
          </p:cNvPr>
          <p:cNvSpPr>
            <a:spLocks noGrp="1"/>
          </p:cNvSpPr>
          <p:nvPr>
            <p:ph type="title"/>
          </p:nvPr>
        </p:nvSpPr>
        <p:spPr>
          <a:xfrm>
            <a:off x="609600" y="390448"/>
            <a:ext cx="10972800" cy="914400"/>
          </a:xfrm>
        </p:spPr>
        <p:txBody>
          <a:bodyPr anchor="t">
            <a:noAutofit/>
          </a:bodyPr>
          <a:lstStyle/>
          <a:p>
            <a:pPr algn="l"/>
            <a:r>
              <a:rPr lang="en-CA" cap="none" dirty="0">
                <a:solidFill>
                  <a:srgbClr val="C00000"/>
                </a:solidFill>
                <a:effectLst>
                  <a:outerShdw blurRad="38100" dist="38100" dir="2700000" algn="tl">
                    <a:srgbClr val="000000">
                      <a:alpha val="43137"/>
                    </a:srgbClr>
                  </a:outerShdw>
                </a:effectLst>
                <a:latin typeface="Lucida Calligraphy" panose="03010101010101010101" pitchFamily="66" charset="0"/>
              </a:rPr>
              <a:t>Test Statistics - Heuristics</a:t>
            </a:r>
            <a:endParaRPr lang="en-CA" sz="3600" b="0" cap="none" spc="0" dirty="0">
              <a:solidFill>
                <a:srgbClr val="C00000"/>
              </a:solidFill>
              <a:latin typeface="Lucida Calligraphy" panose="03010101010101010101" pitchFamily="66" charset="0"/>
              <a:cs typeface="Dreaming Outloud Script Pro" panose="03050502040304050704" pitchFamily="66"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F3E7CD-7178-F7E8-6D77-0A3D51ABD958}"/>
                  </a:ext>
                </a:extLst>
              </p:cNvPr>
              <p:cNvSpPr>
                <a:spLocks noGrp="1"/>
              </p:cNvSpPr>
              <p:nvPr>
                <p:ph idx="1"/>
              </p:nvPr>
            </p:nvSpPr>
            <p:spPr>
              <a:xfrm>
                <a:off x="609600" y="1427123"/>
                <a:ext cx="10972800" cy="5029200"/>
              </a:xfrm>
            </p:spPr>
            <p:txBody>
              <a:bodyPr anchor="t">
                <a:normAutofit lnSpcReduction="10000"/>
              </a:bodyPr>
              <a:lstStyle/>
              <a:p>
                <a:pPr marL="460375" indent="-460375"/>
                <a:r>
                  <a:rPr lang="en-US" sz="2400" cap="none" dirty="0">
                    <a:latin typeface="Calibri" panose="020F0502020204030204" pitchFamily="34" charset="0"/>
                    <a:cs typeface="Calibri" panose="020F0502020204030204" pitchFamily="34" charset="0"/>
                  </a:rPr>
                  <a:t>Story: Suppose you are single and actively dating, what are you looking for in a partner?</a:t>
                </a:r>
              </a:p>
              <a:p>
                <a:pPr marL="460375" indent="-460375"/>
                <a:r>
                  <a:rPr lang="en-US" sz="2400" cap="none" dirty="0">
                    <a:latin typeface="Calibri" panose="020F0502020204030204" pitchFamily="34" charset="0"/>
                    <a:cs typeface="Calibri" panose="020F0502020204030204" pitchFamily="34" charset="0"/>
                  </a:rPr>
                  <a:t>1) We need an average score (from the recent events).</a:t>
                </a:r>
              </a:p>
              <a:p>
                <a:pPr marL="460375" indent="-460375"/>
                <a:r>
                  <a:rPr lang="en-US" sz="2400" cap="none" dirty="0">
                    <a:latin typeface="Calibri" panose="020F0502020204030204" pitchFamily="34" charset="0"/>
                    <a:cs typeface="Calibri" panose="020F0502020204030204" pitchFamily="34" charset="0"/>
                  </a:rPr>
                  <a:t>2) We also need something to take care of all the variabilities!</a:t>
                </a:r>
              </a:p>
              <a:p>
                <a:pPr marL="460375" indent="-460375"/>
                <a:r>
                  <a:rPr lang="en-US" sz="2400" cap="none" dirty="0">
                    <a:latin typeface="Calibri" panose="020F0502020204030204" pitchFamily="34" charset="0"/>
                    <a:cs typeface="Calibri" panose="020F0502020204030204" pitchFamily="34" charset="0"/>
                  </a:rPr>
                  <a:t>3) Last but not least, we need an “ideal score”.</a:t>
                </a:r>
              </a:p>
              <a:p>
                <a:pPr marL="460375" indent="-460375"/>
                <a:r>
                  <a:rPr lang="en-US" sz="2400" cap="none" dirty="0">
                    <a:latin typeface="Calibri" panose="020F0502020204030204" pitchFamily="34" charset="0"/>
                    <a:cs typeface="Calibri" panose="020F0502020204030204" pitchFamily="34" charset="0"/>
                  </a:rPr>
                  <a:t>Story: What would you do when you are stuck in the first part of an exam?</a:t>
                </a:r>
              </a:p>
              <a:p>
                <a:pPr marL="460375" indent="-460375"/>
                <a:r>
                  <a:rPr lang="en-US" sz="2400" cap="none" dirty="0">
                    <a:latin typeface="Calibri" panose="020F0502020204030204" pitchFamily="34" charset="0"/>
                    <a:cs typeface="Calibri" panose="020F0502020204030204" pitchFamily="34" charset="0"/>
                  </a:rPr>
                  <a:t>All that are encompassed in a single formula in the Test Statistic.</a:t>
                </a:r>
              </a:p>
              <a:p>
                <a:pPr marL="0" indent="0">
                  <a:buNone/>
                </a:pPr>
                <a14:m>
                  <m:oMathPara xmlns:m="http://schemas.openxmlformats.org/officeDocument/2006/math">
                    <m:oMathParaPr>
                      <m:jc m:val="centerGroup"/>
                    </m:oMathParaPr>
                    <m:oMath xmlns:m="http://schemas.openxmlformats.org/officeDocument/2006/math">
                      <m:r>
                        <a:rPr lang="en-CA" sz="2400" i="1" smtClean="0">
                          <a:solidFill>
                            <a:schemeClr val="tx1"/>
                          </a:solidFill>
                          <a:latin typeface="Cambria Math" panose="02040503050406030204" pitchFamily="18" charset="0"/>
                          <a:cs typeface="Calibri" panose="020F0502020204030204" pitchFamily="34" charset="0"/>
                        </a:rPr>
                        <m:t>𝑇𝑆</m:t>
                      </m:r>
                      <m:r>
                        <a:rPr lang="en-CA" sz="2400" i="1" smtClean="0">
                          <a:solidFill>
                            <a:schemeClr val="tx1"/>
                          </a:solidFill>
                          <a:latin typeface="Cambria Math" panose="02040503050406030204" pitchFamily="18" charset="0"/>
                          <a:cs typeface="Calibri" panose="020F0502020204030204" pitchFamily="34" charset="0"/>
                        </a:rPr>
                        <m:t>= </m:t>
                      </m:r>
                      <m:f>
                        <m:fPr>
                          <m:ctrlPr>
                            <a:rPr lang="en-CA" sz="2400" i="1">
                              <a:solidFill>
                                <a:schemeClr val="tx1"/>
                              </a:solidFill>
                              <a:latin typeface="Cambria Math" panose="02040503050406030204" pitchFamily="18" charset="0"/>
                              <a:cs typeface="Calibri" panose="020F0502020204030204" pitchFamily="34" charset="0"/>
                            </a:rPr>
                          </m:ctrlPr>
                        </m:fPr>
                        <m:num>
                          <m:r>
                            <a:rPr lang="en-CA" sz="2400" i="1">
                              <a:solidFill>
                                <a:schemeClr val="tx1"/>
                              </a:solidFill>
                              <a:latin typeface="Cambria Math" panose="02040503050406030204" pitchFamily="18" charset="0"/>
                              <a:cs typeface="Calibri" panose="020F0502020204030204" pitchFamily="34" charset="0"/>
                            </a:rPr>
                            <m:t>𝐶𝑢𝑟𝑟𝑒𝑛𝑡</m:t>
                          </m:r>
                          <m:r>
                            <a:rPr lang="en-CA" sz="2400" i="1">
                              <a:solidFill>
                                <a:schemeClr val="tx1"/>
                              </a:solidFill>
                              <a:latin typeface="Cambria Math" panose="02040503050406030204" pitchFamily="18" charset="0"/>
                              <a:cs typeface="Calibri" panose="020F0502020204030204" pitchFamily="34" charset="0"/>
                            </a:rPr>
                            <m:t> </m:t>
                          </m:r>
                          <m:d>
                            <m:dPr>
                              <m:ctrlPr>
                                <a:rPr lang="en-CA" sz="2400" i="1">
                                  <a:solidFill>
                                    <a:schemeClr val="tx1"/>
                                  </a:solidFill>
                                  <a:latin typeface="Cambria Math" panose="02040503050406030204" pitchFamily="18" charset="0"/>
                                  <a:cs typeface="Calibri" panose="020F0502020204030204" pitchFamily="34" charset="0"/>
                                </a:rPr>
                              </m:ctrlPr>
                            </m:dPr>
                            <m:e>
                              <m:r>
                                <a:rPr lang="en-CA" sz="2400" i="1">
                                  <a:solidFill>
                                    <a:schemeClr val="tx1"/>
                                  </a:solidFill>
                                  <a:latin typeface="Cambria Math" panose="02040503050406030204" pitchFamily="18" charset="0"/>
                                  <a:cs typeface="Calibri" panose="020F0502020204030204" pitchFamily="34" charset="0"/>
                                </a:rPr>
                                <m:t>𝐴𝑣𝑔</m:t>
                              </m:r>
                            </m:e>
                          </m:d>
                          <m:r>
                            <a:rPr lang="en-CA" sz="2400" i="1">
                              <a:solidFill>
                                <a:schemeClr val="tx1"/>
                              </a:solidFill>
                              <a:latin typeface="Cambria Math" panose="02040503050406030204" pitchFamily="18" charset="0"/>
                              <a:cs typeface="Calibri" panose="020F0502020204030204" pitchFamily="34" charset="0"/>
                            </a:rPr>
                            <m:t> </m:t>
                          </m:r>
                          <m:r>
                            <a:rPr lang="en-CA" sz="2400" i="1">
                              <a:solidFill>
                                <a:schemeClr val="tx1"/>
                              </a:solidFill>
                              <a:latin typeface="Cambria Math" panose="02040503050406030204" pitchFamily="18" charset="0"/>
                              <a:cs typeface="Calibri" panose="020F0502020204030204" pitchFamily="34" charset="0"/>
                            </a:rPr>
                            <m:t>𝑆𝑐𝑜𝑟𝑒</m:t>
                          </m:r>
                          <m:r>
                            <a:rPr lang="en-CA" sz="2400" i="1">
                              <a:solidFill>
                                <a:schemeClr val="tx1"/>
                              </a:solidFill>
                              <a:latin typeface="Cambria Math" panose="02040503050406030204" pitchFamily="18" charset="0"/>
                              <a:cs typeface="Calibri" panose="020F0502020204030204" pitchFamily="34" charset="0"/>
                            </a:rPr>
                            <m:t> −</m:t>
                          </m:r>
                          <m:r>
                            <a:rPr lang="en-CA" sz="2400" i="1">
                              <a:solidFill>
                                <a:schemeClr val="tx1"/>
                              </a:solidFill>
                              <a:latin typeface="Cambria Math" panose="02040503050406030204" pitchFamily="18" charset="0"/>
                              <a:cs typeface="Calibri" panose="020F0502020204030204" pitchFamily="34" charset="0"/>
                            </a:rPr>
                            <m:t>𝐼𝑑𝑒𝑎𝑙</m:t>
                          </m:r>
                          <m:r>
                            <a:rPr lang="en-CA" sz="2400" i="1">
                              <a:solidFill>
                                <a:schemeClr val="tx1"/>
                              </a:solidFill>
                              <a:latin typeface="Cambria Math" panose="02040503050406030204" pitchFamily="18" charset="0"/>
                              <a:cs typeface="Calibri" panose="020F0502020204030204" pitchFamily="34" charset="0"/>
                            </a:rPr>
                            <m:t> </m:t>
                          </m:r>
                          <m:r>
                            <a:rPr lang="en-CA" sz="2400" i="1">
                              <a:solidFill>
                                <a:schemeClr val="tx1"/>
                              </a:solidFill>
                              <a:latin typeface="Cambria Math" panose="02040503050406030204" pitchFamily="18" charset="0"/>
                              <a:cs typeface="Calibri" panose="020F0502020204030204" pitchFamily="34" charset="0"/>
                            </a:rPr>
                            <m:t>𝑆𝑐𝑜𝑟𝑒</m:t>
                          </m:r>
                        </m:num>
                        <m:den>
                          <m:r>
                            <a:rPr lang="en-CA" sz="2400" i="1">
                              <a:solidFill>
                                <a:schemeClr val="tx1"/>
                              </a:solidFill>
                              <a:latin typeface="Cambria Math" panose="02040503050406030204" pitchFamily="18" charset="0"/>
                              <a:cs typeface="Calibri" panose="020F0502020204030204" pitchFamily="34" charset="0"/>
                            </a:rPr>
                            <m:t>𝐴𝑙𝑙</m:t>
                          </m:r>
                          <m:r>
                            <a:rPr lang="en-CA" sz="2400" i="1">
                              <a:solidFill>
                                <a:schemeClr val="tx1"/>
                              </a:solidFill>
                              <a:latin typeface="Cambria Math" panose="02040503050406030204" pitchFamily="18" charset="0"/>
                              <a:cs typeface="Calibri" panose="020F0502020204030204" pitchFamily="34" charset="0"/>
                            </a:rPr>
                            <m:t> </m:t>
                          </m:r>
                          <m:r>
                            <a:rPr lang="en-CA" sz="2400" i="1">
                              <a:solidFill>
                                <a:schemeClr val="tx1"/>
                              </a:solidFill>
                              <a:latin typeface="Cambria Math" panose="02040503050406030204" pitchFamily="18" charset="0"/>
                              <a:cs typeface="Calibri" panose="020F0502020204030204" pitchFamily="34" charset="0"/>
                            </a:rPr>
                            <m:t>𝑉𝑎𝑟𝑖𝑎𝑏𝑖𝑙𝑖𝑡𝑖𝑒𝑠</m:t>
                          </m:r>
                        </m:den>
                      </m:f>
                    </m:oMath>
                  </m:oMathPara>
                </a14:m>
                <a:endParaRPr lang="en-US" sz="2400" cap="none" dirty="0">
                  <a:latin typeface="Calibri" panose="020F0502020204030204" pitchFamily="34" charset="0"/>
                  <a:cs typeface="Calibri" panose="020F0502020204030204" pitchFamily="34" charset="0"/>
                </a:endParaRPr>
              </a:p>
              <a:p>
                <a:pPr marL="460375" indent="-460375"/>
                <a:r>
                  <a:rPr lang="en-US" sz="2400" cap="none" dirty="0">
                    <a:latin typeface="Calibri" panose="020F0502020204030204" pitchFamily="34" charset="0"/>
                    <a:cs typeface="Calibri" panose="020F0502020204030204" pitchFamily="34" charset="0"/>
                  </a:rPr>
                  <a:t>In fact, it is simply a Z-score!</a:t>
                </a:r>
              </a:p>
            </p:txBody>
          </p:sp>
        </mc:Choice>
        <mc:Fallback xmlns="">
          <p:sp>
            <p:nvSpPr>
              <p:cNvPr id="3" name="Content Placeholder 2">
                <a:extLst>
                  <a:ext uri="{FF2B5EF4-FFF2-40B4-BE49-F238E27FC236}">
                    <a16:creationId xmlns:a16="http://schemas.microsoft.com/office/drawing/2014/main" id="{EAF3E7CD-7178-F7E8-6D77-0A3D51ABD958}"/>
                  </a:ext>
                </a:extLst>
              </p:cNvPr>
              <p:cNvSpPr>
                <a:spLocks noGrp="1" noRot="1" noChangeAspect="1" noMove="1" noResize="1" noEditPoints="1" noAdjustHandles="1" noChangeArrowheads="1" noChangeShapeType="1" noTextEdit="1"/>
              </p:cNvSpPr>
              <p:nvPr>
                <p:ph idx="1"/>
              </p:nvPr>
            </p:nvSpPr>
            <p:spPr>
              <a:xfrm>
                <a:off x="609600" y="1427123"/>
                <a:ext cx="10972800" cy="5029200"/>
              </a:xfrm>
              <a:blipFill>
                <a:blip r:embed="rId3"/>
                <a:stretch>
                  <a:fillRect l="-722" t="-606" b="-242"/>
                </a:stretch>
              </a:blipFill>
            </p:spPr>
            <p:txBody>
              <a:bodyPr/>
              <a:lstStyle/>
              <a:p>
                <a:r>
                  <a:rPr lang="en-CA">
                    <a:noFill/>
                  </a:rPr>
                  <a:t> </a:t>
                </a:r>
              </a:p>
            </p:txBody>
          </p:sp>
        </mc:Fallback>
      </mc:AlternateContent>
    </p:spTree>
    <p:extLst>
      <p:ext uri="{BB962C8B-B14F-4D97-AF65-F5344CB8AC3E}">
        <p14:creationId xmlns:p14="http://schemas.microsoft.com/office/powerpoint/2010/main" val="23704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1">
      <a:majorFont>
        <a:latin typeface="Calibri Light"/>
        <a:ea typeface=""/>
        <a:cs typeface=""/>
      </a:majorFont>
      <a:minorFont>
        <a:latin typeface="Calibri"/>
        <a:ea typeface=""/>
        <a:cs typeface=""/>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7275</TotalTime>
  <Words>3493</Words>
  <Application>Microsoft Office PowerPoint</Application>
  <PresentationFormat>Widescreen</PresentationFormat>
  <Paragraphs>299</Paragraphs>
  <Slides>23</Slides>
  <Notes>22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Lucida Calligraphy</vt:lpstr>
      <vt:lpstr>Droplet</vt:lpstr>
      <vt:lpstr>PowerPoint Presentation</vt:lpstr>
      <vt:lpstr>Module 10: Hypothesis Testing</vt:lpstr>
      <vt:lpstr>PowerPoint Presentation</vt:lpstr>
      <vt:lpstr>Hypothesis Testing Framework</vt:lpstr>
      <vt:lpstr>Parameter vs. Statistics (Revisit)</vt:lpstr>
      <vt:lpstr>Examples (Parameters)</vt:lpstr>
      <vt:lpstr>The Set up of H0 and Ha</vt:lpstr>
      <vt:lpstr>Examples (Hypotheses)</vt:lpstr>
      <vt:lpstr>Test Statistics - Heuristics</vt:lpstr>
      <vt:lpstr>Test Statistics - Calculations</vt:lpstr>
      <vt:lpstr>Examples (Test Statistics)</vt:lpstr>
      <vt:lpstr>p-Values</vt:lpstr>
      <vt:lpstr>Exact or Approx. – Checking Conditions</vt:lpstr>
      <vt:lpstr>Examples (p-values)</vt:lpstr>
      <vt:lpstr>Levels of Significance</vt:lpstr>
      <vt:lpstr>Conclusions</vt:lpstr>
      <vt:lpstr>Examples (Conclusions)</vt:lpstr>
      <vt:lpstr>Type I Error and Type II Error</vt:lpstr>
      <vt:lpstr>Putting it all Together</vt:lpstr>
      <vt:lpstr>Z-Test vs. t-Test</vt:lpstr>
      <vt:lpstr>The Summary</vt:lpstr>
      <vt:lpstr>Examples (Two-tailed Test using t-Dist.)</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Introductory Statistics</dc:title>
  <dc:creator>Michael Lo</dc:creator>
  <cp:lastModifiedBy>Michael Lo</cp:lastModifiedBy>
  <cp:revision>291</cp:revision>
  <cp:lastPrinted>2021-09-02T03:36:56Z</cp:lastPrinted>
  <dcterms:created xsi:type="dcterms:W3CDTF">2019-08-17T03:31:35Z</dcterms:created>
  <dcterms:modified xsi:type="dcterms:W3CDTF">2025-06-13T01:24:28Z</dcterms:modified>
</cp:coreProperties>
</file>